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4"/>
  </p:sldMasterIdLst>
  <p:notesMasterIdLst>
    <p:notesMasterId r:id="rId14"/>
  </p:notesMasterIdLst>
  <p:sldIdLst>
    <p:sldId id="256" r:id="rId5"/>
    <p:sldId id="257" r:id="rId6"/>
    <p:sldId id="258" r:id="rId7"/>
    <p:sldId id="259" r:id="rId8"/>
    <p:sldId id="260" r:id="rId9"/>
    <p:sldId id="261" r:id="rId10"/>
    <p:sldId id="262" r:id="rId11"/>
    <p:sldId id="263" r:id="rId12"/>
    <p:sldId id="264" r:id="rId1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EB37B4A-7D27-4151-9315-23746BD417B5}" v="26" dt="2025-08-15T04:58:28.81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n Gomez" userId="e8f65bf7-0ff8-46b3-b579-76d3c55c5b39" providerId="ADAL" clId="{AEB37B4A-7D27-4151-9315-23746BD417B5}"/>
    <pc:docChg chg="undo custSel modSld">
      <pc:chgData name="Don Gomez" userId="e8f65bf7-0ff8-46b3-b579-76d3c55c5b39" providerId="ADAL" clId="{AEB37B4A-7D27-4151-9315-23746BD417B5}" dt="2025-08-15T04:58:28.819" v="25" actId="948"/>
      <pc:docMkLst>
        <pc:docMk/>
      </pc:docMkLst>
      <pc:sldChg chg="modSp mod">
        <pc:chgData name="Don Gomez" userId="e8f65bf7-0ff8-46b3-b579-76d3c55c5b39" providerId="ADAL" clId="{AEB37B4A-7D27-4151-9315-23746BD417B5}" dt="2025-08-15T04:58:28.819" v="25" actId="948"/>
        <pc:sldMkLst>
          <pc:docMk/>
          <pc:sldMk cId="0" sldId="259"/>
        </pc:sldMkLst>
        <pc:spChg chg="mod">
          <ac:chgData name="Don Gomez" userId="e8f65bf7-0ff8-46b3-b579-76d3c55c5b39" providerId="ADAL" clId="{AEB37B4A-7D27-4151-9315-23746BD417B5}" dt="2025-08-15T04:58:28.819" v="25" actId="948"/>
          <ac:spMkLst>
            <pc:docMk/>
            <pc:sldMk cId="0" sldId="259"/>
            <ac:spMk id="7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litmusproductions.com/index.php/products-menu/products/music-collections/true-colours-shine.html"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www.youtube.com/watch?v=_P6uYpni-Yk&amp;ab_channel=GenBryant" TargetMode="External"/><Relationship Id="rId5" Type="http://schemas.openxmlformats.org/officeDocument/2006/relationships/hyperlink" Target="https://willowpublishing.com.au/product/hope-is-alive-2/?sc=757102193d50f17e18b3657f0b2fd05f0b291e05" TargetMode="External"/><Relationship Id="rId4" Type="http://schemas.openxmlformats.org/officeDocument/2006/relationships/hyperlink" Target="https://www.youtube.com/watch?v=Ht7pubAsLmc&amp;ab_channel=MichaelMangan-Topic"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76d7189f6f_0_1: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76d7189f6f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Today we come together for the World Day of Migrants and Refugees. This year, the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celebration is part of our Jubilee year of Hope. Let us begin by closing our eyes…</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1:	Imagine you are living in a country far away from here…</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Things are pretty difficult and there is not enough food to eat and no safe place to sleep at night…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Imagine what you would hope for…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Maybe you hope for a country where there is good food, good water and a warm bed…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But to get there you need to leave home and to trust in God…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Imagine you travel across seas and borders to get to your new land…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People welcome you and say it is good that you are here…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Your courage and faith have given them hope…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Imagine celebrating together.</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	Let us open our eyes. Whether it was your family, your great-grandparents or your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long-ago ancestors, all of us have travelled here as migrants. Aboriginal and Torres Strait Islander people came about 65,000 years ago. Others came on ships and some by plane. Everyone came to Australia with hope in God for a good life. And we celebrate their courage, faith and strength. They have been missionaries of hope for us. They remind us that God will never let us down. We should always have hope!</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Image: Pexels.com</a:t>
            </a:r>
            <a:endParaRPr>
              <a:solidFill>
                <a:schemeClr val="dk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371e9aa0b05_0_10: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371e9aa0b05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Let us begin:</a:t>
            </a:r>
            <a:endParaRPr sz="1200">
              <a:solidFill>
                <a:schemeClr val="dk1"/>
              </a:solidFill>
              <a:latin typeface="Liberation Serif"/>
              <a:ea typeface="Liberation Serif"/>
              <a:cs typeface="Liberation Serif"/>
              <a:sym typeface="Liberation Serif"/>
            </a:endParaRPr>
          </a:p>
          <a:p>
            <a:pPr marL="457200" lvl="0" indent="0" algn="l" rtl="0">
              <a:lnSpc>
                <a:spcPct val="137916"/>
              </a:lnSpc>
              <a:spcBef>
                <a:spcPts val="0"/>
              </a:spcBef>
              <a:spcAft>
                <a:spcPts val="0"/>
              </a:spcAft>
              <a:buNone/>
            </a:pPr>
            <a:r>
              <a:rPr lang="en">
                <a:solidFill>
                  <a:schemeClr val="dk1"/>
                </a:solidFill>
              </a:rPr>
              <a:t>	+ In the name of the Father, and of the Son, and of the Holy Spirit.</a:t>
            </a:r>
            <a:endParaRPr>
              <a:solidFill>
                <a:schemeClr val="dk1"/>
              </a:solidFill>
            </a:endParaRPr>
          </a:p>
          <a:p>
            <a:pPr marL="457200" lvl="0" indent="0" algn="l" rtl="0">
              <a:lnSpc>
                <a:spcPct val="137916"/>
              </a:lnSpc>
              <a:spcBef>
                <a:spcPts val="0"/>
              </a:spcBef>
              <a:spcAft>
                <a:spcPts val="0"/>
              </a:spcAft>
              <a:buNone/>
            </a:pPr>
            <a:endParaRPr>
              <a:solidFill>
                <a:schemeClr val="dk1"/>
              </a:solidFill>
            </a:endParaRPr>
          </a:p>
          <a:p>
            <a:pPr marL="457200" lvl="0" indent="0" algn="l" rtl="0">
              <a:lnSpc>
                <a:spcPct val="137916"/>
              </a:lnSpc>
              <a:spcBef>
                <a:spcPts val="0"/>
              </a:spcBef>
              <a:spcAft>
                <a:spcPts val="0"/>
              </a:spcAft>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Amen.</a:t>
            </a:r>
            <a:endParaRPr sz="1200">
              <a:solidFill>
                <a:schemeClr val="dk1"/>
              </a:solidFill>
              <a:latin typeface="Liberation Serif"/>
              <a:ea typeface="Liberation Serif"/>
              <a:cs typeface="Liberation Serif"/>
              <a:sym typeface="Liberation Serif"/>
            </a:endParaRPr>
          </a:p>
          <a:p>
            <a:pPr marL="457200" lvl="0" indent="0" algn="l" rtl="0">
              <a:lnSpc>
                <a:spcPct val="137916"/>
              </a:lnSpc>
              <a:spcBef>
                <a:spcPts val="0"/>
              </a:spcBef>
              <a:spcAft>
                <a:spcPts val="0"/>
              </a:spcAft>
              <a:buNone/>
            </a:pPr>
            <a:endParaRPr i="1" u="sng">
              <a:solidFill>
                <a:schemeClr val="dk1"/>
              </a:solidFill>
            </a:endParaRPr>
          </a:p>
          <a:p>
            <a:pPr marL="0" lvl="0" indent="0" algn="l" rtl="0">
              <a:lnSpc>
                <a:spcPct val="137916"/>
              </a:lnSpc>
              <a:spcBef>
                <a:spcPts val="0"/>
              </a:spcBef>
              <a:spcAft>
                <a:spcPts val="0"/>
              </a:spcAft>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Let us pray … (pause) …</a:t>
            </a:r>
            <a:endParaRPr sz="1200">
              <a:solidFill>
                <a:schemeClr val="dk1"/>
              </a:solidFill>
              <a:latin typeface="Liberation Serif"/>
              <a:ea typeface="Liberation Serif"/>
              <a:cs typeface="Liberation Serif"/>
              <a:sym typeface="Liberation Serif"/>
            </a:endParaRPr>
          </a:p>
          <a:p>
            <a:pPr marL="457200" lvl="0" indent="0" algn="l" rtl="0">
              <a:lnSpc>
                <a:spcPct val="137916"/>
              </a:lnSpc>
              <a:spcBef>
                <a:spcPts val="0"/>
              </a:spcBef>
              <a:spcAft>
                <a:spcPts val="0"/>
              </a:spcAft>
              <a:buNone/>
            </a:pPr>
            <a:r>
              <a:rPr lang="en">
                <a:solidFill>
                  <a:schemeClr val="dk1"/>
                </a:solidFill>
              </a:rPr>
              <a:t>God of hope,</a:t>
            </a:r>
            <a:endParaRPr>
              <a:solidFill>
                <a:schemeClr val="dk1"/>
              </a:solidFill>
            </a:endParaRPr>
          </a:p>
          <a:p>
            <a:pPr marL="457200" lvl="0" indent="0" algn="l" rtl="0">
              <a:lnSpc>
                <a:spcPct val="137916"/>
              </a:lnSpc>
              <a:spcBef>
                <a:spcPts val="0"/>
              </a:spcBef>
              <a:spcAft>
                <a:spcPts val="0"/>
              </a:spcAft>
              <a:buNone/>
            </a:pPr>
            <a:r>
              <a:rPr lang="en">
                <a:solidFill>
                  <a:schemeClr val="dk1"/>
                </a:solidFill>
              </a:rPr>
              <a:t>You send us out with courage and love.</a:t>
            </a:r>
            <a:endParaRPr>
              <a:solidFill>
                <a:schemeClr val="dk1"/>
              </a:solidFill>
            </a:endParaRPr>
          </a:p>
          <a:p>
            <a:pPr marL="457200" lvl="0" indent="0" algn="l" rtl="0">
              <a:lnSpc>
                <a:spcPct val="137916"/>
              </a:lnSpc>
              <a:spcBef>
                <a:spcPts val="0"/>
              </a:spcBef>
              <a:spcAft>
                <a:spcPts val="0"/>
              </a:spcAft>
              <a:buNone/>
            </a:pPr>
            <a:r>
              <a:rPr lang="en">
                <a:solidFill>
                  <a:schemeClr val="dk1"/>
                </a:solidFill>
              </a:rPr>
              <a:t>Help us to be missionaries of hope in our world.</a:t>
            </a:r>
            <a:endParaRPr>
              <a:solidFill>
                <a:schemeClr val="dk1"/>
              </a:solidFill>
            </a:endParaRPr>
          </a:p>
          <a:p>
            <a:pPr marL="457200" lvl="0" indent="0" algn="l" rtl="0">
              <a:lnSpc>
                <a:spcPct val="137916"/>
              </a:lnSpc>
              <a:spcBef>
                <a:spcPts val="0"/>
              </a:spcBef>
              <a:spcAft>
                <a:spcPts val="0"/>
              </a:spcAft>
              <a:buNone/>
            </a:pPr>
            <a:r>
              <a:rPr lang="en">
                <a:solidFill>
                  <a:schemeClr val="dk1"/>
                </a:solidFill>
              </a:rPr>
              <a:t>Through Christ our Lord,</a:t>
            </a:r>
            <a:endParaRPr>
              <a:solidFill>
                <a:schemeClr val="dk1"/>
              </a:solidFill>
            </a:endParaRPr>
          </a:p>
          <a:p>
            <a:pPr marL="0" lvl="0" indent="0" algn="l" rtl="0">
              <a:lnSpc>
                <a:spcPct val="137916"/>
              </a:lnSpc>
              <a:spcBef>
                <a:spcPts val="0"/>
              </a:spcBef>
              <a:spcAft>
                <a:spcPts val="0"/>
              </a:spcAft>
              <a:buNone/>
            </a:pPr>
            <a:endParaRPr>
              <a:solidFill>
                <a:schemeClr val="dk1"/>
              </a:solidFill>
            </a:endParaRPr>
          </a:p>
          <a:p>
            <a:pPr marL="0" lvl="0" indent="0" algn="l" rtl="0">
              <a:lnSpc>
                <a:spcPct val="137916"/>
              </a:lnSpc>
              <a:spcBef>
                <a:spcPts val="0"/>
              </a:spcBef>
              <a:spcAft>
                <a:spcPts val="0"/>
              </a:spcAft>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Amen.</a:t>
            </a:r>
            <a:endParaRPr>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276d7189f6f_0_17: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276d7189f6f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 	Now we will hear a passage from the bible about a journey of hope. A long time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ago, there was a Moabite woman called Ruth. Her husband was Jewish, from the town of Bethlehem. When he died, Ruth migrated with her mother-in-law to Bethlehem although she didn’t know anyone there. A man named Boaz noticed her care for her mother-in-law and faith in the God of the Jewish people. </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i="1" u="sng">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2:</a:t>
            </a:r>
            <a:r>
              <a:rPr lang="en" sz="1200">
                <a:solidFill>
                  <a:schemeClr val="dk1"/>
                </a:solidFill>
                <a:latin typeface="Liberation Serif"/>
                <a:ea typeface="Liberation Serif"/>
                <a:cs typeface="Liberation Serif"/>
                <a:sym typeface="Liberation Serif"/>
              </a:rPr>
              <a:t> 	</a:t>
            </a:r>
            <a:r>
              <a:rPr lang="en">
                <a:solidFill>
                  <a:schemeClr val="dk1"/>
                </a:solidFill>
              </a:rPr>
              <a:t>A reading from the Book of Ruth [2:10-12, CEV].</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	</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		Then Ruth said, “You know I come from another country. Why are you so good to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me?” Boaz answered, “I've heard how you've helped your mother-in-law ever since your husband died. You even left your own father and mother to come and live in a foreign land among people you don't know. I pray that the Lord God of Israel will reward you for what you have done. And now that you have come to him for protection, I pray that he will bless you.”</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r>
              <a:rPr lang="en" sz="1200">
                <a:solidFill>
                  <a:schemeClr val="dk1"/>
                </a:solidFill>
                <a:latin typeface="Liberation Serif"/>
                <a:ea typeface="Liberation Serif"/>
                <a:cs typeface="Liberation Serif"/>
                <a:sym typeface="Liberation Serif"/>
              </a:rPr>
              <a:t>… </a:t>
            </a:r>
            <a:r>
              <a:rPr lang="en">
                <a:solidFill>
                  <a:schemeClr val="dk1"/>
                </a:solidFill>
              </a:rPr>
              <a:t>(pause) …</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 	Boaz was so happy with Ruth that it gave him hope in his own life. They got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married and became the great-grandparents of King David. Many years later, Jesus was also born far away from his parent’s home, in Bethlehem, the town of hope.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Image: bible.art</a:t>
            </a:r>
            <a:endParaRPr>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371e9aa0b05_0_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371e9aa0b05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Let us now offer our prayers. Sometimes we are strangers and sometimes we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welcome the strangers. We keep turning to God in hope. Our response to each prayer is ‘God of hope,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3:	We pray for people who go to different countries in the hope of a better life.</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May they trust in God and find a safe home.</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God of hope, hear us.</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God of hope,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4:	We pray for those who have a really difficult time along the way.</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May they keep faith and hope alive.God of hope, hear us.</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God of hope,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5:	We pray for people who care for migrants and refugees.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May their courage and strength give them hope. God of hope, hear us.</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God of hope,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6:	We pray for our local churches.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May their faith lead to welcome and learning from each other. God of hope, hear us.</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God of hope, hear our prayer.</a:t>
            </a:r>
            <a:endParaRPr>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276d7189f6f_0_34: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276d7189f6f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latin typeface="Liberation Serif"/>
                <a:ea typeface="Liberation Serif"/>
                <a:cs typeface="Liberation Serif"/>
                <a:sym typeface="Liberation Serif"/>
              </a:rPr>
              <a:t>And with Pope Leo, we place all those who are on the journey in the motherly care </a:t>
            </a:r>
            <a:endParaRPr>
              <a:solidFill>
                <a:schemeClr val="dk1"/>
              </a:solidFill>
              <a:latin typeface="Liberation Serif"/>
              <a:ea typeface="Liberation Serif"/>
              <a:cs typeface="Liberation Serif"/>
              <a:sym typeface="Liberation Serif"/>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latin typeface="Liberation Serif"/>
                <a:ea typeface="Liberation Serif"/>
                <a:cs typeface="Liberation Serif"/>
                <a:sym typeface="Liberation Serif"/>
              </a:rPr>
              <a:t>of the Virgin Mary, comfort of migrants. </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Hail Mary…</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371e9aa0b05_0_29: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371e9aa0b05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So let us conclude with the prayer of Saint Francis of Assisi:</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Lord, make me an instrument of your peace:</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where there is hatred, let me sow love;</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where there is injury, pardon;</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where there is doubt, faith;</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where there is despair, hope;</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where there is darkness, light;</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and where there is sadness, joy.</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Amen.</a:t>
            </a:r>
            <a:endParaRPr>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276f2aeda20_0_14: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276f2aeda20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May God, the creator of all lands, bless us.</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Amen.</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	May Jesus, traveller and friend on the journey, bless us. </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Amen.</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	May the Holy Spirit, who inspires us with hope, bless us.</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Amen.</a:t>
            </a:r>
            <a:endParaRPr sz="1200">
              <a:solidFill>
                <a:schemeClr val="dk1"/>
              </a:solidFill>
              <a:latin typeface="Liberation Serif"/>
              <a:ea typeface="Liberation Serif"/>
              <a:cs typeface="Liberation Serif"/>
              <a:sym typeface="Liberation Serif"/>
            </a:endParaRPr>
          </a:p>
          <a:p>
            <a:pPr marL="0" lvl="0" indent="0" algn="l" rtl="0">
              <a:lnSpc>
                <a:spcPct val="115000"/>
              </a:lnSpc>
              <a:spcBef>
                <a:spcPts val="0"/>
              </a:spcBef>
              <a:spcAft>
                <a:spcPts val="0"/>
              </a:spcAft>
              <a:buClr>
                <a:schemeClr val="dk1"/>
              </a:buClr>
              <a:buSzPts val="1100"/>
              <a:buFont typeface="Arial"/>
              <a:buNone/>
            </a:pP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70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And let us go in peace, as missionaries of hope.</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Thanks be to God!</a:t>
            </a: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371edcadf83_0_10: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371edcadf83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Music choices:</a:t>
            </a:r>
            <a:endParaRPr>
              <a:solidFill>
                <a:schemeClr val="dk1"/>
              </a:solidFill>
            </a:endParaRPr>
          </a:p>
          <a:p>
            <a:pPr marL="457200" lvl="0" indent="-298450" algn="l" rtl="0">
              <a:lnSpc>
                <a:spcPct val="137916"/>
              </a:lnSpc>
              <a:spcBef>
                <a:spcPts val="0"/>
              </a:spcBef>
              <a:spcAft>
                <a:spcPts val="0"/>
              </a:spcAft>
              <a:buClr>
                <a:schemeClr val="dk1"/>
              </a:buClr>
              <a:buSzPts val="1100"/>
              <a:buChar char="●"/>
            </a:pPr>
            <a:r>
              <a:rPr lang="en" i="1">
                <a:solidFill>
                  <a:schemeClr val="dk1"/>
                </a:solidFill>
              </a:rPr>
              <a:t>Land of the Southern Cross</a:t>
            </a:r>
            <a:r>
              <a:rPr lang="en">
                <a:solidFill>
                  <a:schemeClr val="dk1"/>
                </a:solidFill>
              </a:rPr>
              <a:t> by Michael Mangan (</a:t>
            </a:r>
            <a:r>
              <a:rPr lang="en" u="sng">
                <a:solidFill>
                  <a:srgbClr val="1155CC"/>
                </a:solidFill>
                <a:hlinkClick r:id="rId3">
                  <a:extLst>
                    <a:ext uri="{A12FA001-AC4F-418D-AE19-62706E023703}">
                      <ahyp:hlinkClr xmlns:ahyp="http://schemas.microsoft.com/office/drawing/2018/hyperlinkcolor" val="tx"/>
                    </a:ext>
                  </a:extLst>
                </a:hlinkClick>
              </a:rPr>
              <a:t>True</a:t>
            </a:r>
            <a:r>
              <a:rPr lang="en">
                <a:solidFill>
                  <a:schemeClr val="dk1"/>
                </a:solidFill>
              </a:rPr>
              <a:t> Colours Shine) </a:t>
            </a:r>
            <a:r>
              <a:rPr lang="en" u="sng">
                <a:solidFill>
                  <a:srgbClr val="1155CC"/>
                </a:solidFill>
                <a:hlinkClick r:id="rId4">
                  <a:extLst>
                    <a:ext uri="{A12FA001-AC4F-418D-AE19-62706E023703}">
                      <ahyp:hlinkClr xmlns:ahyp="http://schemas.microsoft.com/office/drawing/2018/hyperlinkcolor" val="tx"/>
                    </a:ext>
                  </a:extLst>
                </a:hlinkClick>
              </a:rPr>
              <a:t>www.youtube.com/watch?v=Ht7pubAsLmc&amp;ab_channel=MichaelMangan-Topic</a:t>
            </a:r>
            <a:r>
              <a:rPr lang="en">
                <a:solidFill>
                  <a:schemeClr val="dk1"/>
                </a:solidFill>
              </a:rPr>
              <a:t>  </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i="1">
                <a:solidFill>
                  <a:schemeClr val="dk1"/>
                </a:solidFill>
              </a:rPr>
              <a:t>Hope is Alive! </a:t>
            </a:r>
            <a:r>
              <a:rPr lang="en">
                <a:solidFill>
                  <a:schemeClr val="dk1"/>
                </a:solidFill>
              </a:rPr>
              <a:t>by Gen Bryant and Ashen Warnakulasooriya (</a:t>
            </a:r>
            <a:r>
              <a:rPr lang="en" u="sng">
                <a:solidFill>
                  <a:srgbClr val="1155CC"/>
                </a:solidFill>
                <a:hlinkClick r:id="rId5">
                  <a:extLst>
                    <a:ext uri="{A12FA001-AC4F-418D-AE19-62706E023703}">
                      <ahyp:hlinkClr xmlns:ahyp="http://schemas.microsoft.com/office/drawing/2018/hyperlinkcolor" val="tx"/>
                    </a:ext>
                  </a:extLst>
                </a:hlinkClick>
              </a:rPr>
              <a:t>Willow</a:t>
            </a:r>
            <a:r>
              <a:rPr lang="en">
                <a:solidFill>
                  <a:schemeClr val="dk1"/>
                </a:solidFill>
              </a:rPr>
              <a:t>) </a:t>
            </a:r>
            <a:r>
              <a:rPr lang="en" u="sng">
                <a:solidFill>
                  <a:srgbClr val="1155CC"/>
                </a:solidFill>
                <a:hlinkClick r:id="rId6">
                  <a:extLst>
                    <a:ext uri="{A12FA001-AC4F-418D-AE19-62706E023703}">
                      <ahyp:hlinkClr xmlns:ahyp="http://schemas.microsoft.com/office/drawing/2018/hyperlinkcolor" val="tx"/>
                    </a:ext>
                  </a:extLst>
                </a:hlinkClick>
              </a:rPr>
              <a:t>https://www.youtube.com/watch?v=_P6uYpni-Yk&amp;ab_channel=GenBryant</a:t>
            </a:r>
            <a:r>
              <a:rPr lang="en">
                <a:solidFill>
                  <a:schemeClr val="dk1"/>
                </a:solidFill>
              </a:rPr>
              <a:t> </a:t>
            </a:r>
            <a:endParaRPr>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371edcadf83_0_4: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371edcadf83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992767"/>
            <a:ext cx="8520600" cy="27369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3778833"/>
            <a:ext cx="8520600" cy="10569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474833"/>
            <a:ext cx="8520600" cy="26181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4202967"/>
            <a:ext cx="8520600" cy="17343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867800"/>
            <a:ext cx="8520600" cy="11223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536633"/>
            <a:ext cx="3999900" cy="4555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536633"/>
            <a:ext cx="3999900" cy="4555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740800"/>
            <a:ext cx="2808000" cy="1007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852800"/>
            <a:ext cx="2808000" cy="42393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600200"/>
            <a:ext cx="6367800" cy="54543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67"/>
            <a:ext cx="4572000" cy="6858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644233"/>
            <a:ext cx="40452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3737433"/>
            <a:ext cx="4045200" cy="16467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965433"/>
            <a:ext cx="3837000" cy="49269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5640767"/>
            <a:ext cx="5998800" cy="8067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593367"/>
            <a:ext cx="8520600" cy="7635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6217622"/>
            <a:ext cx="548700" cy="5247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FF6DB"/>
            </a:gs>
            <a:gs pos="100000">
              <a:srgbClr val="FAD15C"/>
            </a:gs>
          </a:gsLst>
          <a:lin ang="5400012" scaled="0"/>
        </a:gradFill>
        <a:effectLst/>
      </p:bgPr>
    </p:bg>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4777350" y="4596075"/>
            <a:ext cx="4258800" cy="1689000"/>
          </a:xfrm>
          <a:prstGeom prst="rect">
            <a:avLst/>
          </a:prstGeom>
          <a:solidFill>
            <a:srgbClr val="FF0000"/>
          </a:solidFill>
        </p:spPr>
        <p:txBody>
          <a:bodyPr spcFirstLastPara="1" wrap="square" lIns="91425" tIns="91425" rIns="91425" bIns="91425" anchor="b" anchorCtr="0">
            <a:normAutofit fontScale="90000"/>
          </a:bodyPr>
          <a:lstStyle/>
          <a:p>
            <a:pPr marL="0" lvl="0" indent="0" algn="ctr" rtl="0">
              <a:lnSpc>
                <a:spcPct val="109090"/>
              </a:lnSpc>
              <a:spcBef>
                <a:spcPts val="1200"/>
              </a:spcBef>
              <a:spcAft>
                <a:spcPts val="0"/>
              </a:spcAft>
              <a:buClr>
                <a:schemeClr val="dk1"/>
              </a:buClr>
              <a:buSzPct val="28947"/>
              <a:buFont typeface="Arial"/>
              <a:buNone/>
            </a:pPr>
            <a:endParaRPr sz="3800" b="1"/>
          </a:p>
          <a:p>
            <a:pPr marL="0" lvl="0" indent="0" algn="ctr" rtl="0">
              <a:lnSpc>
                <a:spcPct val="109090"/>
              </a:lnSpc>
              <a:spcBef>
                <a:spcPts val="1200"/>
              </a:spcBef>
              <a:spcAft>
                <a:spcPts val="0"/>
              </a:spcAft>
              <a:buClr>
                <a:schemeClr val="dk1"/>
              </a:buClr>
              <a:buSzPct val="31730"/>
              <a:buFont typeface="Arial"/>
              <a:buNone/>
            </a:pPr>
            <a:r>
              <a:rPr lang="en" sz="3466" b="1">
                <a:solidFill>
                  <a:srgbClr val="FFFFFF"/>
                </a:solidFill>
              </a:rPr>
              <a:t>111th World Day of Migrants and Refugees 2025</a:t>
            </a:r>
            <a:endParaRPr sz="4866">
              <a:solidFill>
                <a:srgbClr val="FFFFFF"/>
              </a:solidFill>
            </a:endParaRPr>
          </a:p>
        </p:txBody>
      </p:sp>
      <p:sp>
        <p:nvSpPr>
          <p:cNvPr id="55" name="Google Shape;55;p13"/>
          <p:cNvSpPr txBox="1">
            <a:spLocks noGrp="1"/>
          </p:cNvSpPr>
          <p:nvPr>
            <p:ph type="subTitle" idx="1"/>
          </p:nvPr>
        </p:nvSpPr>
        <p:spPr>
          <a:xfrm>
            <a:off x="4777350" y="297100"/>
            <a:ext cx="4258800" cy="2543100"/>
          </a:xfrm>
          <a:prstGeom prst="rect">
            <a:avLst/>
          </a:prstGeom>
          <a:solidFill>
            <a:srgbClr val="0000FF"/>
          </a:solidFill>
        </p:spPr>
        <p:txBody>
          <a:bodyPr spcFirstLastPara="1" wrap="square" lIns="91425" tIns="91425" rIns="91425" bIns="91425" anchor="t" anchorCtr="0">
            <a:noAutofit/>
          </a:bodyPr>
          <a:lstStyle/>
          <a:p>
            <a:pPr marL="0" lvl="0" indent="0" algn="ctr" rtl="0">
              <a:spcBef>
                <a:spcPts val="0"/>
              </a:spcBef>
              <a:spcAft>
                <a:spcPts val="0"/>
              </a:spcAft>
              <a:buNone/>
            </a:pPr>
            <a:r>
              <a:rPr lang="en" sz="4700" b="1">
                <a:solidFill>
                  <a:schemeClr val="lt1"/>
                </a:solidFill>
              </a:rPr>
              <a:t>Migrants, Missionaries of Hope</a:t>
            </a:r>
            <a:endParaRPr sz="4700" b="1">
              <a:solidFill>
                <a:schemeClr val="lt1"/>
              </a:solidFill>
            </a:endParaRPr>
          </a:p>
        </p:txBody>
      </p:sp>
      <p:pic>
        <p:nvPicPr>
          <p:cNvPr id="56" name="Google Shape;56;p13" title="pexels-abubakar-bakar-1659807861-27719206.jpg"/>
          <p:cNvPicPr preferRelativeResize="0"/>
          <p:nvPr/>
        </p:nvPicPr>
        <p:blipFill>
          <a:blip r:embed="rId3">
            <a:alphaModFix/>
          </a:blip>
          <a:stretch>
            <a:fillRect/>
          </a:stretch>
        </p:blipFill>
        <p:spPr>
          <a:xfrm>
            <a:off x="0" y="0"/>
            <a:ext cx="4570877" cy="685799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FF6DB"/>
            </a:gs>
            <a:gs pos="100000">
              <a:srgbClr val="FAD15C"/>
            </a:gs>
          </a:gsLst>
          <a:lin ang="5400012" scaled="0"/>
        </a:gradFill>
        <a:effectLst/>
      </p:bgPr>
    </p:bg>
    <p:spTree>
      <p:nvGrpSpPr>
        <p:cNvPr id="1" name="Shape 60"/>
        <p:cNvGrpSpPr/>
        <p:nvPr/>
      </p:nvGrpSpPr>
      <p:grpSpPr>
        <a:xfrm>
          <a:off x="0" y="0"/>
          <a:ext cx="0" cy="0"/>
          <a:chOff x="0" y="0"/>
          <a:chExt cx="0" cy="0"/>
        </a:xfrm>
      </p:grpSpPr>
      <p:sp>
        <p:nvSpPr>
          <p:cNvPr id="61" name="Google Shape;61;p14"/>
          <p:cNvSpPr txBox="1">
            <a:spLocks noGrp="1"/>
          </p:cNvSpPr>
          <p:nvPr>
            <p:ph type="subTitle" idx="1"/>
          </p:nvPr>
        </p:nvSpPr>
        <p:spPr>
          <a:xfrm>
            <a:off x="156000" y="773475"/>
            <a:ext cx="4258800" cy="5151300"/>
          </a:xfrm>
          <a:prstGeom prst="rect">
            <a:avLst/>
          </a:prstGeom>
          <a:solidFill>
            <a:srgbClr val="0000FF"/>
          </a:solidFill>
        </p:spPr>
        <p:txBody>
          <a:bodyPr spcFirstLastPara="1" wrap="square" lIns="91425" tIns="91425" rIns="91425" bIns="91425" anchor="t" anchorCtr="0">
            <a:noAutofit/>
          </a:bodyPr>
          <a:lstStyle/>
          <a:p>
            <a:pPr marL="0" lvl="0" indent="0" algn="ctr" rtl="0">
              <a:spcBef>
                <a:spcPts val="0"/>
              </a:spcBef>
              <a:spcAft>
                <a:spcPts val="0"/>
              </a:spcAft>
              <a:buNone/>
            </a:pPr>
            <a:r>
              <a:rPr lang="en" sz="4700" b="1">
                <a:solidFill>
                  <a:schemeClr val="lt1"/>
                </a:solidFill>
              </a:rPr>
              <a:t>Sign of the Cross and</a:t>
            </a:r>
            <a:endParaRPr sz="4700" b="1">
              <a:solidFill>
                <a:schemeClr val="lt1"/>
              </a:solidFill>
            </a:endParaRPr>
          </a:p>
          <a:p>
            <a:pPr marL="0" lvl="0" indent="0" algn="ctr" rtl="0">
              <a:spcBef>
                <a:spcPts val="0"/>
              </a:spcBef>
              <a:spcAft>
                <a:spcPts val="0"/>
              </a:spcAft>
              <a:buNone/>
            </a:pPr>
            <a:r>
              <a:rPr lang="en" sz="4700" b="1">
                <a:solidFill>
                  <a:schemeClr val="lt1"/>
                </a:solidFill>
              </a:rPr>
              <a:t>Opening Prayer</a:t>
            </a:r>
            <a:endParaRPr sz="4700" b="1">
              <a:solidFill>
                <a:schemeClr val="lt1"/>
              </a:solidFill>
            </a:endParaRPr>
          </a:p>
          <a:p>
            <a:pPr marL="0" lvl="0" indent="0" algn="ctr" rtl="0">
              <a:spcBef>
                <a:spcPts val="0"/>
              </a:spcBef>
              <a:spcAft>
                <a:spcPts val="0"/>
              </a:spcAft>
              <a:buNone/>
            </a:pPr>
            <a:endParaRPr sz="4700" b="1">
              <a:solidFill>
                <a:schemeClr val="lt1"/>
              </a:solidFill>
            </a:endParaRPr>
          </a:p>
          <a:p>
            <a:pPr marL="0" lvl="0" indent="0" algn="ctr" rtl="0">
              <a:spcBef>
                <a:spcPts val="0"/>
              </a:spcBef>
              <a:spcAft>
                <a:spcPts val="0"/>
              </a:spcAft>
              <a:buNone/>
            </a:pPr>
            <a:r>
              <a:rPr lang="en" sz="3200">
                <a:solidFill>
                  <a:schemeClr val="lt1"/>
                </a:solidFill>
              </a:rPr>
              <a:t>Response: </a:t>
            </a:r>
            <a:endParaRPr sz="3200">
              <a:solidFill>
                <a:schemeClr val="lt1"/>
              </a:solidFill>
            </a:endParaRPr>
          </a:p>
          <a:p>
            <a:pPr marL="0" lvl="0" indent="0" algn="ctr" rtl="0">
              <a:spcBef>
                <a:spcPts val="0"/>
              </a:spcBef>
              <a:spcAft>
                <a:spcPts val="0"/>
              </a:spcAft>
              <a:buNone/>
            </a:pPr>
            <a:r>
              <a:rPr lang="en" sz="4700" b="1">
                <a:solidFill>
                  <a:schemeClr val="lt1"/>
                </a:solidFill>
              </a:rPr>
              <a:t>Amen.</a:t>
            </a:r>
            <a:endParaRPr sz="4700" b="1">
              <a:solidFill>
                <a:schemeClr val="lt1"/>
              </a:solidFill>
            </a:endParaRPr>
          </a:p>
        </p:txBody>
      </p:sp>
      <p:pic>
        <p:nvPicPr>
          <p:cNvPr id="62" name="Google Shape;62;p14" title="pexels-abubakar-bakar-1659807861-27719206.jpg"/>
          <p:cNvPicPr preferRelativeResize="0"/>
          <p:nvPr/>
        </p:nvPicPr>
        <p:blipFill>
          <a:blip r:embed="rId3">
            <a:alphaModFix/>
          </a:blip>
          <a:stretch>
            <a:fillRect/>
          </a:stretch>
        </p:blipFill>
        <p:spPr>
          <a:xfrm>
            <a:off x="4572000" y="0"/>
            <a:ext cx="4570877" cy="685799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FF6DB"/>
            </a:gs>
            <a:gs pos="100000">
              <a:srgbClr val="FAD15C"/>
            </a:gs>
          </a:gsLst>
          <a:lin ang="5400012" scaled="0"/>
        </a:gradFill>
        <a:effectLst/>
      </p:bgPr>
    </p:bg>
    <p:spTree>
      <p:nvGrpSpPr>
        <p:cNvPr id="1" name="Shape 66"/>
        <p:cNvGrpSpPr/>
        <p:nvPr/>
      </p:nvGrpSpPr>
      <p:grpSpPr>
        <a:xfrm>
          <a:off x="0" y="0"/>
          <a:ext cx="0" cy="0"/>
          <a:chOff x="0" y="0"/>
          <a:chExt cx="0" cy="0"/>
        </a:xfrm>
      </p:grpSpPr>
      <p:sp>
        <p:nvSpPr>
          <p:cNvPr id="67" name="Google Shape;67;p15"/>
          <p:cNvSpPr txBox="1">
            <a:spLocks noGrp="1"/>
          </p:cNvSpPr>
          <p:nvPr>
            <p:ph type="ctrTitle"/>
          </p:nvPr>
        </p:nvSpPr>
        <p:spPr>
          <a:xfrm>
            <a:off x="1293300" y="1227550"/>
            <a:ext cx="6557400" cy="1315200"/>
          </a:xfrm>
          <a:prstGeom prst="rect">
            <a:avLst/>
          </a:prstGeom>
          <a:noFill/>
        </p:spPr>
        <p:txBody>
          <a:bodyPr spcFirstLastPara="1" wrap="square" lIns="91425" tIns="91425" rIns="91425" bIns="91425" anchor="b" anchorCtr="0">
            <a:normAutofit fontScale="90000"/>
          </a:bodyPr>
          <a:lstStyle/>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00"/>
              </a:lnSpc>
              <a:spcBef>
                <a:spcPts val="0"/>
              </a:spcBef>
              <a:spcAft>
                <a:spcPts val="0"/>
              </a:spcAft>
              <a:buNone/>
            </a:pPr>
            <a:r>
              <a:rPr lang="en" sz="3911" b="1"/>
              <a:t>Reading: Ruth 2:10-12</a:t>
            </a:r>
            <a:endParaRPr sz="3911" b="1"/>
          </a:p>
          <a:p>
            <a:pPr marL="0" lvl="0" indent="0" algn="ctr" rtl="0">
              <a:lnSpc>
                <a:spcPct val="109090"/>
              </a:lnSpc>
              <a:spcBef>
                <a:spcPts val="1200"/>
              </a:spcBef>
              <a:spcAft>
                <a:spcPts val="0"/>
              </a:spcAft>
              <a:buNone/>
            </a:pPr>
            <a:endParaRPr sz="3800" b="1">
              <a:latin typeface="Georgia"/>
              <a:ea typeface="Georgia"/>
              <a:cs typeface="Georgia"/>
              <a:sym typeface="Georgia"/>
            </a:endParaRPr>
          </a:p>
          <a:p>
            <a:pPr marL="0" lvl="0" indent="0" algn="l" rtl="0">
              <a:lnSpc>
                <a:spcPct val="109090"/>
              </a:lnSpc>
              <a:spcBef>
                <a:spcPts val="1200"/>
              </a:spcBef>
              <a:spcAft>
                <a:spcPts val="0"/>
              </a:spcAft>
              <a:buNone/>
            </a:pPr>
            <a:endParaRPr sz="3244" b="1">
              <a:latin typeface="Georgia"/>
              <a:ea typeface="Georgia"/>
              <a:cs typeface="Georgia"/>
              <a:sym typeface="Georgia"/>
            </a:endParaRPr>
          </a:p>
        </p:txBody>
      </p:sp>
      <p:pic>
        <p:nvPicPr>
          <p:cNvPr id="68" name="Google Shape;68;p15"/>
          <p:cNvPicPr preferRelativeResize="0"/>
          <p:nvPr/>
        </p:nvPicPr>
        <p:blipFill>
          <a:blip r:embed="rId3">
            <a:alphaModFix/>
          </a:blip>
          <a:stretch>
            <a:fillRect/>
          </a:stretch>
        </p:blipFill>
        <p:spPr>
          <a:xfrm>
            <a:off x="2094450" y="1578250"/>
            <a:ext cx="4955100" cy="4955100"/>
          </a:xfrm>
          <a:prstGeom prst="rect">
            <a:avLst/>
          </a:prstGeom>
          <a:noFill/>
          <a:ln w="38100" cap="flat" cmpd="sng">
            <a:solidFill>
              <a:schemeClr val="dk1"/>
            </a:solidFill>
            <a:prstDash val="solid"/>
            <a:round/>
            <a:headEnd type="none" w="sm" len="sm"/>
            <a:tailEnd type="none" w="sm" len="sm"/>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FF6DB"/>
            </a:gs>
            <a:gs pos="100000">
              <a:srgbClr val="FAD15C"/>
            </a:gs>
          </a:gsLst>
          <a:lin ang="5400012" scaled="0"/>
        </a:gradFill>
        <a:effectLst/>
      </p:bgPr>
    </p:bg>
    <p:spTree>
      <p:nvGrpSpPr>
        <p:cNvPr id="1" name="Shape 72"/>
        <p:cNvGrpSpPr/>
        <p:nvPr/>
      </p:nvGrpSpPr>
      <p:grpSpPr>
        <a:xfrm>
          <a:off x="0" y="0"/>
          <a:ext cx="0" cy="0"/>
          <a:chOff x="0" y="0"/>
          <a:chExt cx="0" cy="0"/>
        </a:xfrm>
      </p:grpSpPr>
      <p:sp>
        <p:nvSpPr>
          <p:cNvPr id="73" name="Google Shape;73;p16"/>
          <p:cNvSpPr txBox="1">
            <a:spLocks noGrp="1"/>
          </p:cNvSpPr>
          <p:nvPr>
            <p:ph type="subTitle" idx="1"/>
          </p:nvPr>
        </p:nvSpPr>
        <p:spPr>
          <a:xfrm>
            <a:off x="4777350" y="297100"/>
            <a:ext cx="4258800" cy="6269700"/>
          </a:xfrm>
          <a:prstGeom prst="rect">
            <a:avLst/>
          </a:prstGeom>
          <a:solidFill>
            <a:srgbClr val="0000FF"/>
          </a:solidFill>
        </p:spPr>
        <p:txBody>
          <a:bodyPr spcFirstLastPara="1" wrap="square" lIns="91425" tIns="91425" rIns="91425" bIns="91425" anchor="t" anchorCtr="0">
            <a:noAutofit/>
          </a:bodyPr>
          <a:lstStyle/>
          <a:p>
            <a:pPr marL="0" lvl="0" indent="0" algn="ctr" rtl="0">
              <a:lnSpc>
                <a:spcPct val="109000"/>
              </a:lnSpc>
              <a:spcBef>
                <a:spcPts val="0"/>
              </a:spcBef>
              <a:spcAft>
                <a:spcPts val="0"/>
              </a:spcAft>
              <a:buClr>
                <a:schemeClr val="dk1"/>
              </a:buClr>
              <a:buSzPts val="1100"/>
              <a:buFont typeface="Arial"/>
              <a:buNone/>
            </a:pPr>
            <a:r>
              <a:rPr lang="en" sz="4688" b="1">
                <a:solidFill>
                  <a:schemeClr val="lt1"/>
                </a:solidFill>
              </a:rPr>
              <a:t>Responding in Prayer</a:t>
            </a:r>
            <a:endParaRPr sz="4688" b="1">
              <a:solidFill>
                <a:schemeClr val="lt1"/>
              </a:solidFill>
            </a:endParaRPr>
          </a:p>
          <a:p>
            <a:pPr marL="0" lvl="0" indent="0" algn="ctr" rtl="0">
              <a:lnSpc>
                <a:spcPct val="109090"/>
              </a:lnSpc>
              <a:spcBef>
                <a:spcPts val="1200"/>
              </a:spcBef>
              <a:spcAft>
                <a:spcPts val="0"/>
              </a:spcAft>
              <a:buClr>
                <a:schemeClr val="dk1"/>
              </a:buClr>
              <a:buSzPts val="1100"/>
              <a:buFont typeface="Arial"/>
              <a:buNone/>
            </a:pPr>
            <a:endParaRPr sz="1400" b="1">
              <a:solidFill>
                <a:schemeClr val="lt1"/>
              </a:solidFill>
            </a:endParaRPr>
          </a:p>
          <a:p>
            <a:pPr marL="0" lvl="0" indent="0" algn="ctr" rtl="0">
              <a:lnSpc>
                <a:spcPct val="109090"/>
              </a:lnSpc>
              <a:spcBef>
                <a:spcPts val="1200"/>
              </a:spcBef>
              <a:spcAft>
                <a:spcPts val="0"/>
              </a:spcAft>
              <a:buClr>
                <a:schemeClr val="dk1"/>
              </a:buClr>
              <a:buSzPts val="1100"/>
              <a:buFont typeface="Arial"/>
              <a:buNone/>
            </a:pPr>
            <a:r>
              <a:rPr lang="en" sz="3244" i="1">
                <a:solidFill>
                  <a:schemeClr val="lt1"/>
                </a:solidFill>
              </a:rPr>
              <a:t>God of hope, </a:t>
            </a:r>
            <a:endParaRPr sz="3244" i="1">
              <a:solidFill>
                <a:schemeClr val="lt1"/>
              </a:solidFill>
            </a:endParaRPr>
          </a:p>
          <a:p>
            <a:pPr marL="0" lvl="0" indent="0" algn="ctr" rtl="0">
              <a:lnSpc>
                <a:spcPct val="109090"/>
              </a:lnSpc>
              <a:spcBef>
                <a:spcPts val="1200"/>
              </a:spcBef>
              <a:spcAft>
                <a:spcPts val="0"/>
              </a:spcAft>
              <a:buClr>
                <a:schemeClr val="dk1"/>
              </a:buClr>
              <a:buSzPts val="1100"/>
              <a:buFont typeface="Arial"/>
              <a:buNone/>
            </a:pPr>
            <a:r>
              <a:rPr lang="en" sz="3244" i="1">
                <a:solidFill>
                  <a:schemeClr val="lt1"/>
                </a:solidFill>
              </a:rPr>
              <a:t>hear us…</a:t>
            </a:r>
            <a:endParaRPr sz="3244" i="1">
              <a:solidFill>
                <a:schemeClr val="lt1"/>
              </a:solidFill>
            </a:endParaRPr>
          </a:p>
          <a:p>
            <a:pPr marL="0" lvl="0" indent="0" algn="ctr" rtl="0">
              <a:lnSpc>
                <a:spcPct val="109090"/>
              </a:lnSpc>
              <a:spcBef>
                <a:spcPts val="1200"/>
              </a:spcBef>
              <a:spcAft>
                <a:spcPts val="0"/>
              </a:spcAft>
              <a:buClr>
                <a:schemeClr val="dk1"/>
              </a:buClr>
              <a:buSzPts val="1100"/>
              <a:buFont typeface="Arial"/>
              <a:buNone/>
            </a:pPr>
            <a:endParaRPr sz="3244" i="1">
              <a:solidFill>
                <a:schemeClr val="lt1"/>
              </a:solidFill>
            </a:endParaRPr>
          </a:p>
          <a:p>
            <a:pPr marL="0" lvl="0" indent="0" algn="ctr" rtl="0">
              <a:lnSpc>
                <a:spcPct val="109090"/>
              </a:lnSpc>
              <a:spcBef>
                <a:spcPts val="1200"/>
              </a:spcBef>
              <a:spcAft>
                <a:spcPts val="0"/>
              </a:spcAft>
              <a:buClr>
                <a:schemeClr val="dk1"/>
              </a:buClr>
              <a:buSzPts val="1100"/>
              <a:buFont typeface="Arial"/>
              <a:buNone/>
            </a:pPr>
            <a:r>
              <a:rPr lang="en" sz="3244">
                <a:solidFill>
                  <a:schemeClr val="lt1"/>
                </a:solidFill>
              </a:rPr>
              <a:t>Response:</a:t>
            </a:r>
            <a:r>
              <a:rPr lang="en" sz="3244" b="1">
                <a:solidFill>
                  <a:schemeClr val="lt1"/>
                </a:solidFill>
              </a:rPr>
              <a:t> </a:t>
            </a:r>
            <a:endParaRPr sz="3244" b="1">
              <a:solidFill>
                <a:schemeClr val="lt1"/>
              </a:solidFill>
            </a:endParaRPr>
          </a:p>
          <a:p>
            <a:pPr marL="0" lvl="0" indent="0" algn="ctr" rtl="0">
              <a:spcAft>
                <a:spcPts val="0"/>
              </a:spcAft>
              <a:buClr>
                <a:schemeClr val="dk1"/>
              </a:buClr>
              <a:buSzPts val="1100"/>
              <a:buFont typeface="Arial"/>
              <a:buNone/>
            </a:pPr>
            <a:r>
              <a:rPr lang="en" sz="3244" b="1">
                <a:solidFill>
                  <a:schemeClr val="lt1"/>
                </a:solidFill>
              </a:rPr>
              <a:t>God of hope,</a:t>
            </a:r>
          </a:p>
          <a:p>
            <a:pPr marL="0" lvl="0" indent="0" algn="ctr" rtl="0">
              <a:spcAft>
                <a:spcPts val="0"/>
              </a:spcAft>
              <a:buClr>
                <a:schemeClr val="dk1"/>
              </a:buClr>
              <a:buSzPts val="1100"/>
              <a:buFont typeface="Arial"/>
              <a:buNone/>
            </a:pPr>
            <a:r>
              <a:rPr lang="en" sz="3244" b="1">
                <a:solidFill>
                  <a:schemeClr val="lt1"/>
                </a:solidFill>
              </a:rPr>
              <a:t>hear our prayer.</a:t>
            </a:r>
            <a:endParaRPr sz="4700" b="1">
              <a:solidFill>
                <a:schemeClr val="lt1"/>
              </a:solidFill>
            </a:endParaRPr>
          </a:p>
        </p:txBody>
      </p:sp>
      <p:pic>
        <p:nvPicPr>
          <p:cNvPr id="74" name="Google Shape;74;p16" title="pexels-abubakar-bakar-1659807861-27719206.jpg"/>
          <p:cNvPicPr preferRelativeResize="0"/>
          <p:nvPr/>
        </p:nvPicPr>
        <p:blipFill>
          <a:blip r:embed="rId3">
            <a:alphaModFix/>
          </a:blip>
          <a:stretch>
            <a:fillRect/>
          </a:stretch>
        </p:blipFill>
        <p:spPr>
          <a:xfrm>
            <a:off x="0" y="0"/>
            <a:ext cx="4570877" cy="685799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FF6DB"/>
            </a:gs>
            <a:gs pos="100000">
              <a:srgbClr val="FAD15C"/>
            </a:gs>
          </a:gsLst>
          <a:lin ang="5400012" scaled="0"/>
        </a:gradFill>
        <a:effectLst/>
      </p:bgPr>
    </p:bg>
    <p:spTree>
      <p:nvGrpSpPr>
        <p:cNvPr id="1" name="Shape 78"/>
        <p:cNvGrpSpPr/>
        <p:nvPr/>
      </p:nvGrpSpPr>
      <p:grpSpPr>
        <a:xfrm>
          <a:off x="0" y="0"/>
          <a:ext cx="0" cy="0"/>
          <a:chOff x="0" y="0"/>
          <a:chExt cx="0" cy="0"/>
        </a:xfrm>
      </p:grpSpPr>
      <p:sp>
        <p:nvSpPr>
          <p:cNvPr id="79" name="Google Shape;79;p17"/>
          <p:cNvSpPr txBox="1">
            <a:spLocks noGrp="1"/>
          </p:cNvSpPr>
          <p:nvPr>
            <p:ph type="subTitle" idx="1"/>
          </p:nvPr>
        </p:nvSpPr>
        <p:spPr>
          <a:xfrm>
            <a:off x="405750" y="137100"/>
            <a:ext cx="8332500" cy="6583800"/>
          </a:xfrm>
          <a:prstGeom prst="rect">
            <a:avLst/>
          </a:prstGeom>
          <a:solidFill>
            <a:schemeClr val="accent1"/>
          </a:solidFill>
        </p:spPr>
        <p:txBody>
          <a:bodyPr spcFirstLastPara="1" wrap="square" lIns="91425" tIns="91425" rIns="91425" bIns="91425" anchor="t" anchorCtr="0">
            <a:noAutofit/>
          </a:bodyPr>
          <a:lstStyle/>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rPr>
              <a:t>Hail, Mary, full of grace,</a:t>
            </a:r>
            <a:endParaRPr sz="3520" b="1">
              <a:solidFill>
                <a:schemeClr val="dk1"/>
              </a:solidFill>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rPr>
              <a:t>the Lord is with thee.</a:t>
            </a:r>
            <a:endParaRPr sz="3520" b="1">
              <a:solidFill>
                <a:schemeClr val="dk1"/>
              </a:solidFill>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rPr>
              <a:t>Blessed art thou among women</a:t>
            </a:r>
            <a:endParaRPr sz="3520" b="1">
              <a:solidFill>
                <a:schemeClr val="dk1"/>
              </a:solidFill>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rPr>
              <a:t>and blessed is the fruit of thy womb, Jesus.</a:t>
            </a:r>
            <a:endParaRPr sz="3520" b="1">
              <a:solidFill>
                <a:schemeClr val="dk1"/>
              </a:solidFill>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rPr>
              <a:t>Holy Mary, Mother of God,</a:t>
            </a:r>
            <a:endParaRPr sz="3520" b="1">
              <a:solidFill>
                <a:schemeClr val="dk1"/>
              </a:solidFill>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rPr>
              <a:t>pray for us sinners,</a:t>
            </a:r>
            <a:endParaRPr sz="3520" b="1">
              <a:solidFill>
                <a:schemeClr val="dk1"/>
              </a:solidFill>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rPr>
              <a:t>now and at the hour of our death. </a:t>
            </a:r>
            <a:endParaRPr sz="3520" b="1">
              <a:solidFill>
                <a:schemeClr val="dk1"/>
              </a:solidFill>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rPr>
              <a:t>Amen.</a:t>
            </a:r>
            <a:endParaRPr sz="3520" b="1">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FFF6DB"/>
            </a:gs>
            <a:gs pos="100000">
              <a:srgbClr val="FAD15C"/>
            </a:gs>
          </a:gsLst>
          <a:lin ang="5400012" scaled="0"/>
        </a:gradFill>
        <a:effectLst/>
      </p:bgPr>
    </p:bg>
    <p:spTree>
      <p:nvGrpSpPr>
        <p:cNvPr id="1" name="Shape 83"/>
        <p:cNvGrpSpPr/>
        <p:nvPr/>
      </p:nvGrpSpPr>
      <p:grpSpPr>
        <a:xfrm>
          <a:off x="0" y="0"/>
          <a:ext cx="0" cy="0"/>
          <a:chOff x="0" y="0"/>
          <a:chExt cx="0" cy="0"/>
        </a:xfrm>
      </p:grpSpPr>
      <p:sp>
        <p:nvSpPr>
          <p:cNvPr id="84" name="Google Shape;84;p18"/>
          <p:cNvSpPr txBox="1">
            <a:spLocks noGrp="1"/>
          </p:cNvSpPr>
          <p:nvPr>
            <p:ph type="subTitle" idx="1"/>
          </p:nvPr>
        </p:nvSpPr>
        <p:spPr>
          <a:xfrm>
            <a:off x="405750" y="137100"/>
            <a:ext cx="8332500" cy="6583800"/>
          </a:xfrm>
          <a:prstGeom prst="rect">
            <a:avLst/>
          </a:prstGeom>
          <a:solidFill>
            <a:srgbClr val="FF0000"/>
          </a:solidFill>
        </p:spPr>
        <p:txBody>
          <a:bodyPr spcFirstLastPara="1" wrap="square" lIns="91425" tIns="91425" rIns="91425" bIns="91425" anchor="t" anchorCtr="0">
            <a:noAutofit/>
          </a:bodyPr>
          <a:lstStyle/>
          <a:p>
            <a:pPr marL="0" lvl="0" indent="0" algn="ctr" rtl="0">
              <a:lnSpc>
                <a:spcPct val="109090"/>
              </a:lnSpc>
              <a:spcBef>
                <a:spcPts val="1200"/>
              </a:spcBef>
              <a:spcAft>
                <a:spcPts val="0"/>
              </a:spcAft>
              <a:buClr>
                <a:schemeClr val="dk1"/>
              </a:buClr>
              <a:buSzPts val="990"/>
              <a:buFont typeface="Arial"/>
              <a:buNone/>
            </a:pPr>
            <a:r>
              <a:rPr lang="en" sz="3520" b="1">
                <a:solidFill>
                  <a:schemeClr val="lt1"/>
                </a:solidFill>
              </a:rPr>
              <a:t>Lord, make me an instrument of your peace:</a:t>
            </a:r>
            <a:endParaRPr sz="3520" b="1">
              <a:solidFill>
                <a:schemeClr val="lt1"/>
              </a:solidFill>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lt1"/>
                </a:solidFill>
              </a:rPr>
              <a:t>where there is hatred, let me sow love;</a:t>
            </a:r>
            <a:endParaRPr sz="3520" b="1">
              <a:solidFill>
                <a:schemeClr val="lt1"/>
              </a:solidFill>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lt1"/>
                </a:solidFill>
              </a:rPr>
              <a:t>where there is injury, pardon;</a:t>
            </a:r>
            <a:endParaRPr sz="3520" b="1">
              <a:solidFill>
                <a:schemeClr val="lt1"/>
              </a:solidFill>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lt1"/>
                </a:solidFill>
              </a:rPr>
              <a:t>where there is doubt, faith;</a:t>
            </a:r>
            <a:endParaRPr sz="3520" b="1">
              <a:solidFill>
                <a:schemeClr val="lt1"/>
              </a:solidFill>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lt1"/>
                </a:solidFill>
              </a:rPr>
              <a:t>where there is despair, hope;</a:t>
            </a:r>
            <a:endParaRPr sz="3520" b="1">
              <a:solidFill>
                <a:schemeClr val="lt1"/>
              </a:solidFill>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lt1"/>
                </a:solidFill>
              </a:rPr>
              <a:t>where there is darkness, light;</a:t>
            </a:r>
            <a:endParaRPr sz="3520" b="1">
              <a:solidFill>
                <a:schemeClr val="lt1"/>
              </a:solidFill>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lt1"/>
                </a:solidFill>
              </a:rPr>
              <a:t>where there is sadness, joy. Amen.</a:t>
            </a:r>
            <a:endParaRPr sz="3520" b="1">
              <a:solidFill>
                <a:schemeClr val="lt1"/>
              </a:solidFill>
            </a:endParaRPr>
          </a:p>
          <a:p>
            <a:pPr marL="0" lvl="0" indent="0" algn="ctr" rtl="0">
              <a:lnSpc>
                <a:spcPct val="109090"/>
              </a:lnSpc>
              <a:spcBef>
                <a:spcPts val="1200"/>
              </a:spcBef>
              <a:spcAft>
                <a:spcPts val="0"/>
              </a:spcAft>
              <a:buClr>
                <a:schemeClr val="dk1"/>
              </a:buClr>
              <a:buSzPts val="990"/>
              <a:buFont typeface="Arial"/>
              <a:buNone/>
            </a:pPr>
            <a:endParaRPr sz="3520" b="1">
              <a:solidFill>
                <a:schemeClr val="dk1"/>
              </a:solidFill>
              <a:latin typeface="Georgia"/>
              <a:ea typeface="Georgia"/>
              <a:cs typeface="Georgia"/>
              <a:sym typeface="Georgi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FFF6DB"/>
            </a:gs>
            <a:gs pos="100000">
              <a:srgbClr val="FAD15C"/>
            </a:gs>
          </a:gsLst>
          <a:lin ang="5400012" scaled="0"/>
        </a:gradFill>
        <a:effectLst/>
      </p:bgPr>
    </p:bg>
    <p:spTree>
      <p:nvGrpSpPr>
        <p:cNvPr id="1" name="Shape 88"/>
        <p:cNvGrpSpPr/>
        <p:nvPr/>
      </p:nvGrpSpPr>
      <p:grpSpPr>
        <a:xfrm>
          <a:off x="0" y="0"/>
          <a:ext cx="0" cy="0"/>
          <a:chOff x="0" y="0"/>
          <a:chExt cx="0" cy="0"/>
        </a:xfrm>
      </p:grpSpPr>
      <p:sp>
        <p:nvSpPr>
          <p:cNvPr id="89" name="Google Shape;89;p19"/>
          <p:cNvSpPr txBox="1">
            <a:spLocks noGrp="1"/>
          </p:cNvSpPr>
          <p:nvPr>
            <p:ph type="subTitle" idx="1"/>
          </p:nvPr>
        </p:nvSpPr>
        <p:spPr>
          <a:xfrm>
            <a:off x="128425" y="818700"/>
            <a:ext cx="4193100" cy="5220600"/>
          </a:xfrm>
          <a:prstGeom prst="rect">
            <a:avLst/>
          </a:prstGeom>
          <a:solidFill>
            <a:srgbClr val="0000FF"/>
          </a:solidFill>
        </p:spPr>
        <p:txBody>
          <a:bodyPr spcFirstLastPara="1" wrap="square" lIns="91425" tIns="91425" rIns="91425" bIns="91425" anchor="t" anchorCtr="0">
            <a:noAutofit/>
          </a:bodyPr>
          <a:lstStyle/>
          <a:p>
            <a:pPr marL="0" lvl="0" indent="0" algn="ctr" rtl="0">
              <a:lnSpc>
                <a:spcPct val="109000"/>
              </a:lnSpc>
              <a:spcBef>
                <a:spcPts val="0"/>
              </a:spcBef>
              <a:spcAft>
                <a:spcPts val="0"/>
              </a:spcAft>
              <a:buClr>
                <a:schemeClr val="dk1"/>
              </a:buClr>
              <a:buSzPts val="1100"/>
              <a:buFont typeface="Arial"/>
              <a:buNone/>
            </a:pPr>
            <a:r>
              <a:rPr lang="en" sz="4688" b="1">
                <a:solidFill>
                  <a:schemeClr val="lt1"/>
                </a:solidFill>
              </a:rPr>
              <a:t>Blessing and Sign of the Cross</a:t>
            </a:r>
            <a:endParaRPr sz="4688" b="1">
              <a:solidFill>
                <a:schemeClr val="lt1"/>
              </a:solidFill>
            </a:endParaRPr>
          </a:p>
          <a:p>
            <a:pPr marL="0" lvl="0" indent="0" algn="ctr" rtl="0">
              <a:lnSpc>
                <a:spcPct val="109090"/>
              </a:lnSpc>
              <a:spcBef>
                <a:spcPts val="1200"/>
              </a:spcBef>
              <a:spcAft>
                <a:spcPts val="0"/>
              </a:spcAft>
              <a:buClr>
                <a:schemeClr val="dk1"/>
              </a:buClr>
              <a:buSzPts val="1100"/>
              <a:buFont typeface="Arial"/>
              <a:buNone/>
            </a:pPr>
            <a:endParaRPr sz="3800" b="1">
              <a:solidFill>
                <a:schemeClr val="lt1"/>
              </a:solidFill>
            </a:endParaRPr>
          </a:p>
          <a:p>
            <a:pPr marL="0" lvl="0" indent="0" algn="ctr" rtl="0">
              <a:lnSpc>
                <a:spcPct val="109090"/>
              </a:lnSpc>
              <a:spcBef>
                <a:spcPts val="1200"/>
              </a:spcBef>
              <a:spcAft>
                <a:spcPts val="0"/>
              </a:spcAft>
              <a:buClr>
                <a:schemeClr val="dk1"/>
              </a:buClr>
              <a:buSzPts val="1100"/>
              <a:buFont typeface="Arial"/>
              <a:buNone/>
            </a:pPr>
            <a:r>
              <a:rPr lang="en" sz="3244">
                <a:solidFill>
                  <a:schemeClr val="lt1"/>
                </a:solidFill>
              </a:rPr>
              <a:t>Response:</a:t>
            </a:r>
            <a:r>
              <a:rPr lang="en" sz="3244" b="1">
                <a:solidFill>
                  <a:schemeClr val="lt1"/>
                </a:solidFill>
              </a:rPr>
              <a:t> Amen.</a:t>
            </a:r>
            <a:endParaRPr sz="3244" b="1">
              <a:solidFill>
                <a:schemeClr val="lt1"/>
              </a:solidFill>
            </a:endParaRPr>
          </a:p>
          <a:p>
            <a:pPr marL="0" lvl="0" indent="0" algn="ctr" rtl="0">
              <a:lnSpc>
                <a:spcPct val="109090"/>
              </a:lnSpc>
              <a:spcBef>
                <a:spcPts val="1200"/>
              </a:spcBef>
              <a:spcAft>
                <a:spcPts val="0"/>
              </a:spcAft>
              <a:buClr>
                <a:schemeClr val="dk1"/>
              </a:buClr>
              <a:buSzPts val="1100"/>
              <a:buFont typeface="Arial"/>
              <a:buNone/>
            </a:pPr>
            <a:r>
              <a:rPr lang="en" sz="3244">
                <a:solidFill>
                  <a:schemeClr val="lt1"/>
                </a:solidFill>
              </a:rPr>
              <a:t>Response:	</a:t>
            </a:r>
            <a:endParaRPr sz="3244">
              <a:solidFill>
                <a:schemeClr val="lt1"/>
              </a:solidFill>
            </a:endParaRPr>
          </a:p>
          <a:p>
            <a:pPr marL="0" lvl="0" indent="0" algn="ctr" rtl="0">
              <a:lnSpc>
                <a:spcPct val="109000"/>
              </a:lnSpc>
              <a:spcBef>
                <a:spcPts val="0"/>
              </a:spcBef>
              <a:spcAft>
                <a:spcPts val="0"/>
              </a:spcAft>
              <a:buClr>
                <a:schemeClr val="dk1"/>
              </a:buClr>
              <a:buSzPts val="1100"/>
              <a:buFont typeface="Arial"/>
              <a:buNone/>
            </a:pPr>
            <a:r>
              <a:rPr lang="en" sz="3244" b="1">
                <a:solidFill>
                  <a:schemeClr val="lt1"/>
                </a:solidFill>
              </a:rPr>
              <a:t>Thanks be to God!</a:t>
            </a:r>
            <a:endParaRPr sz="4688" b="1">
              <a:solidFill>
                <a:schemeClr val="lt1"/>
              </a:solidFill>
            </a:endParaRPr>
          </a:p>
        </p:txBody>
      </p:sp>
      <p:pic>
        <p:nvPicPr>
          <p:cNvPr id="90" name="Google Shape;90;p19" title="pexels-abubakar-bakar-1659807861-27719206.jpg"/>
          <p:cNvPicPr preferRelativeResize="0"/>
          <p:nvPr/>
        </p:nvPicPr>
        <p:blipFill>
          <a:blip r:embed="rId3">
            <a:alphaModFix/>
          </a:blip>
          <a:stretch>
            <a:fillRect/>
          </a:stretch>
        </p:blipFill>
        <p:spPr>
          <a:xfrm>
            <a:off x="4572000" y="0"/>
            <a:ext cx="4570877" cy="685799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FFF6DB"/>
            </a:gs>
            <a:gs pos="100000">
              <a:srgbClr val="FAD15C"/>
            </a:gs>
          </a:gsLst>
          <a:lin ang="5400012" scaled="0"/>
        </a:gradFill>
        <a:effectLst/>
      </p:bgPr>
    </p:bg>
    <p:spTree>
      <p:nvGrpSpPr>
        <p:cNvPr id="1" name="Shape 94"/>
        <p:cNvGrpSpPr/>
        <p:nvPr/>
      </p:nvGrpSpPr>
      <p:grpSpPr>
        <a:xfrm>
          <a:off x="0" y="0"/>
          <a:ext cx="0" cy="0"/>
          <a:chOff x="0" y="0"/>
          <a:chExt cx="0" cy="0"/>
        </a:xfrm>
      </p:grpSpPr>
      <p:sp>
        <p:nvSpPr>
          <p:cNvPr id="95" name="Google Shape;95;p20"/>
          <p:cNvSpPr txBox="1">
            <a:spLocks noGrp="1"/>
          </p:cNvSpPr>
          <p:nvPr>
            <p:ph type="subTitle" idx="1"/>
          </p:nvPr>
        </p:nvSpPr>
        <p:spPr>
          <a:xfrm>
            <a:off x="128425" y="818700"/>
            <a:ext cx="4193100" cy="1959000"/>
          </a:xfrm>
          <a:prstGeom prst="rect">
            <a:avLst/>
          </a:prstGeom>
          <a:solidFill>
            <a:srgbClr val="0000FF"/>
          </a:solidFill>
        </p:spPr>
        <p:txBody>
          <a:bodyPr spcFirstLastPara="1" wrap="square" lIns="91425" tIns="91425" rIns="91425" bIns="91425" anchor="t" anchorCtr="0">
            <a:noAutofit/>
          </a:bodyPr>
          <a:lstStyle/>
          <a:p>
            <a:pPr marL="0" lvl="0" indent="0" algn="ctr" rtl="0">
              <a:lnSpc>
                <a:spcPct val="109000"/>
              </a:lnSpc>
              <a:spcBef>
                <a:spcPts val="0"/>
              </a:spcBef>
              <a:spcAft>
                <a:spcPts val="0"/>
              </a:spcAft>
              <a:buClr>
                <a:schemeClr val="dk1"/>
              </a:buClr>
              <a:buSzPts val="1100"/>
              <a:buFont typeface="Arial"/>
              <a:buNone/>
            </a:pPr>
            <a:r>
              <a:rPr lang="en" sz="4688" b="1">
                <a:solidFill>
                  <a:schemeClr val="lt1"/>
                </a:solidFill>
              </a:rPr>
              <a:t>Closing </a:t>
            </a:r>
            <a:endParaRPr sz="4688" b="1">
              <a:solidFill>
                <a:schemeClr val="lt1"/>
              </a:solidFill>
            </a:endParaRPr>
          </a:p>
          <a:p>
            <a:pPr marL="0" lvl="0" indent="0" algn="ctr" rtl="0">
              <a:lnSpc>
                <a:spcPct val="109000"/>
              </a:lnSpc>
              <a:spcBef>
                <a:spcPts val="0"/>
              </a:spcBef>
              <a:spcAft>
                <a:spcPts val="0"/>
              </a:spcAft>
              <a:buClr>
                <a:schemeClr val="dk1"/>
              </a:buClr>
              <a:buSzPts val="1100"/>
              <a:buFont typeface="Arial"/>
              <a:buNone/>
            </a:pPr>
            <a:r>
              <a:rPr lang="en" sz="4688" b="1">
                <a:solidFill>
                  <a:schemeClr val="lt1"/>
                </a:solidFill>
              </a:rPr>
              <a:t>hymn</a:t>
            </a:r>
            <a:endParaRPr sz="4688" b="1">
              <a:solidFill>
                <a:schemeClr val="lt1"/>
              </a:solidFill>
            </a:endParaRPr>
          </a:p>
        </p:txBody>
      </p:sp>
      <p:pic>
        <p:nvPicPr>
          <p:cNvPr id="96" name="Google Shape;96;p20" title="pexels-abubakar-bakar-1659807861-27719206.jpg"/>
          <p:cNvPicPr preferRelativeResize="0"/>
          <p:nvPr/>
        </p:nvPicPr>
        <p:blipFill>
          <a:blip r:embed="rId3">
            <a:alphaModFix/>
          </a:blip>
          <a:stretch>
            <a:fillRect/>
          </a:stretch>
        </p:blipFill>
        <p:spPr>
          <a:xfrm>
            <a:off x="4572000" y="0"/>
            <a:ext cx="4570877" cy="685799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FFF6DB"/>
            </a:gs>
            <a:gs pos="100000">
              <a:srgbClr val="FAD15C"/>
            </a:gs>
          </a:gsLst>
          <a:lin ang="5400012" scaled="0"/>
        </a:gradFill>
        <a:effectLst/>
      </p:bgPr>
    </p:bg>
    <p:spTree>
      <p:nvGrpSpPr>
        <p:cNvPr id="1" name="Shape 100"/>
        <p:cNvGrpSpPr/>
        <p:nvPr/>
      </p:nvGrpSpPr>
      <p:grpSpPr>
        <a:xfrm>
          <a:off x="0" y="0"/>
          <a:ext cx="0" cy="0"/>
          <a:chOff x="0" y="0"/>
          <a:chExt cx="0" cy="0"/>
        </a:xfrm>
      </p:grpSpPr>
      <p:sp>
        <p:nvSpPr>
          <p:cNvPr id="101" name="Google Shape;101;p21"/>
          <p:cNvSpPr txBox="1">
            <a:spLocks noGrp="1"/>
          </p:cNvSpPr>
          <p:nvPr>
            <p:ph type="ctrTitle"/>
          </p:nvPr>
        </p:nvSpPr>
        <p:spPr>
          <a:xfrm>
            <a:off x="4777350" y="4596075"/>
            <a:ext cx="4258800" cy="1689000"/>
          </a:xfrm>
          <a:prstGeom prst="rect">
            <a:avLst/>
          </a:prstGeom>
          <a:solidFill>
            <a:srgbClr val="FF0000"/>
          </a:solidFill>
        </p:spPr>
        <p:txBody>
          <a:bodyPr spcFirstLastPara="1" wrap="square" lIns="91425" tIns="91425" rIns="91425" bIns="91425" anchor="b" anchorCtr="0">
            <a:normAutofit fontScale="90000"/>
          </a:bodyPr>
          <a:lstStyle/>
          <a:p>
            <a:pPr marL="0" lvl="0" indent="0" algn="ctr" rtl="0">
              <a:lnSpc>
                <a:spcPct val="109090"/>
              </a:lnSpc>
              <a:spcBef>
                <a:spcPts val="1200"/>
              </a:spcBef>
              <a:spcAft>
                <a:spcPts val="0"/>
              </a:spcAft>
              <a:buClr>
                <a:schemeClr val="dk1"/>
              </a:buClr>
              <a:buSzPct val="28947"/>
              <a:buFont typeface="Arial"/>
              <a:buNone/>
            </a:pPr>
            <a:endParaRPr sz="3800" b="1"/>
          </a:p>
          <a:p>
            <a:pPr marL="0" lvl="0" indent="0" algn="ctr" rtl="0">
              <a:lnSpc>
                <a:spcPct val="109090"/>
              </a:lnSpc>
              <a:spcBef>
                <a:spcPts val="1200"/>
              </a:spcBef>
              <a:spcAft>
                <a:spcPts val="0"/>
              </a:spcAft>
              <a:buClr>
                <a:schemeClr val="dk1"/>
              </a:buClr>
              <a:buSzPct val="31730"/>
              <a:buFont typeface="Arial"/>
              <a:buNone/>
            </a:pPr>
            <a:r>
              <a:rPr lang="en" sz="3466" b="1">
                <a:solidFill>
                  <a:srgbClr val="FFFFFF"/>
                </a:solidFill>
              </a:rPr>
              <a:t>111th World Day of Migrants and Refugees 2025</a:t>
            </a:r>
            <a:endParaRPr sz="4866">
              <a:solidFill>
                <a:srgbClr val="FFFFFF"/>
              </a:solidFill>
            </a:endParaRPr>
          </a:p>
        </p:txBody>
      </p:sp>
      <p:sp>
        <p:nvSpPr>
          <p:cNvPr id="102" name="Google Shape;102;p21"/>
          <p:cNvSpPr txBox="1">
            <a:spLocks noGrp="1"/>
          </p:cNvSpPr>
          <p:nvPr>
            <p:ph type="subTitle" idx="1"/>
          </p:nvPr>
        </p:nvSpPr>
        <p:spPr>
          <a:xfrm>
            <a:off x="4777350" y="297100"/>
            <a:ext cx="4258800" cy="2543100"/>
          </a:xfrm>
          <a:prstGeom prst="rect">
            <a:avLst/>
          </a:prstGeom>
          <a:solidFill>
            <a:srgbClr val="0000FF"/>
          </a:solidFill>
        </p:spPr>
        <p:txBody>
          <a:bodyPr spcFirstLastPara="1" wrap="square" lIns="91425" tIns="91425" rIns="91425" bIns="91425" anchor="t" anchorCtr="0">
            <a:noAutofit/>
          </a:bodyPr>
          <a:lstStyle/>
          <a:p>
            <a:pPr marL="0" lvl="0" indent="0" algn="ctr" rtl="0">
              <a:spcBef>
                <a:spcPts val="0"/>
              </a:spcBef>
              <a:spcAft>
                <a:spcPts val="0"/>
              </a:spcAft>
              <a:buNone/>
            </a:pPr>
            <a:r>
              <a:rPr lang="en" sz="4700" b="1">
                <a:solidFill>
                  <a:schemeClr val="lt1"/>
                </a:solidFill>
              </a:rPr>
              <a:t>Migrants, Missionaries of Hope</a:t>
            </a:r>
            <a:endParaRPr sz="4700" b="1">
              <a:solidFill>
                <a:schemeClr val="lt1"/>
              </a:solidFill>
            </a:endParaRPr>
          </a:p>
        </p:txBody>
      </p:sp>
      <p:pic>
        <p:nvPicPr>
          <p:cNvPr id="103" name="Google Shape;103;p21" title="pexels-abubakar-bakar-1659807861-27719206.jpg"/>
          <p:cNvPicPr preferRelativeResize="0"/>
          <p:nvPr/>
        </p:nvPicPr>
        <p:blipFill>
          <a:blip r:embed="rId3">
            <a:alphaModFix/>
          </a:blip>
          <a:stretch>
            <a:fillRect/>
          </a:stretch>
        </p:blipFill>
        <p:spPr>
          <a:xfrm>
            <a:off x="0" y="0"/>
            <a:ext cx="4570877" cy="6857999"/>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6a8572dc-a0cc-4c75-8839-41466289af54">
      <Terms xmlns="http://schemas.microsoft.com/office/infopath/2007/PartnerControls"/>
    </lcf76f155ced4ddcb4097134ff3c332f>
    <TaxCatchAll xmlns="be02e6f8-ed53-4e5e-a6ad-bbe6da79ea66"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498FF4C62C7C040873E69560CC17735" ma:contentTypeVersion="18" ma:contentTypeDescription="Create a new document." ma:contentTypeScope="" ma:versionID="2fcca7eb94e53f447b0db99d9a5f4384">
  <xsd:schema xmlns:xsd="http://www.w3.org/2001/XMLSchema" xmlns:xs="http://www.w3.org/2001/XMLSchema" xmlns:p="http://schemas.microsoft.com/office/2006/metadata/properties" xmlns:ns2="94b7dc0f-28c0-401b-be1d-f3d989cf5e37" xmlns:ns3="6a8572dc-a0cc-4c75-8839-41466289af54" xmlns:ns4="be02e6f8-ed53-4e5e-a6ad-bbe6da79ea66" targetNamespace="http://schemas.microsoft.com/office/2006/metadata/properties" ma:root="true" ma:fieldsID="9f47fd76954f93f36522ed2879ddbd4e" ns2:_="" ns3:_="" ns4:_="">
    <xsd:import namespace="94b7dc0f-28c0-401b-be1d-f3d989cf5e37"/>
    <xsd:import namespace="6a8572dc-a0cc-4c75-8839-41466289af54"/>
    <xsd:import namespace="be02e6f8-ed53-4e5e-a6ad-bbe6da79ea6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LengthInSeconds" minOccurs="0"/>
                <xsd:element ref="ns3:lcf76f155ced4ddcb4097134ff3c332f" minOccurs="0"/>
                <xsd:element ref="ns4: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b7dc0f-28c0-401b-be1d-f3d989cf5e3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a8572dc-a0cc-4c75-8839-41466289af5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5008c932-918a-434d-b851-035d6bcadef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e02e6f8-ed53-4e5e-a6ad-bbe6da79ea66"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ca0dd8f1-cae2-498f-be18-2bcf590aa5ea}" ma:internalName="TaxCatchAll" ma:showField="CatchAllData" ma:web="94b7dc0f-28c0-401b-be1d-f3d989cf5e3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85B10B2-1CDE-430C-8014-EEED2A586C48}">
  <ds:schemaRefs>
    <ds:schemaRef ds:uri="http://schemas.microsoft.com/sharepoint/v3/contenttype/forms"/>
  </ds:schemaRefs>
</ds:datastoreItem>
</file>

<file path=customXml/itemProps2.xml><?xml version="1.0" encoding="utf-8"?>
<ds:datastoreItem xmlns:ds="http://schemas.openxmlformats.org/officeDocument/2006/customXml" ds:itemID="{304080DF-EBA7-4ECC-9EDC-C8B1A1309C6E}">
  <ds:schemaRefs>
    <ds:schemaRef ds:uri="6a8572dc-a0cc-4c75-8839-41466289af54"/>
    <ds:schemaRef ds:uri="be02e6f8-ed53-4e5e-a6ad-bbe6da79ea66"/>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F6EC9A4D-1C54-437C-9F09-A0380C1C4D76}">
  <ds:schemaRefs>
    <ds:schemaRef ds:uri="6a8572dc-a0cc-4c75-8839-41466289af54"/>
    <ds:schemaRef ds:uri="94b7dc0f-28c0-401b-be1d-f3d989cf5e37"/>
    <ds:schemaRef ds:uri="be02e6f8-ed53-4e5e-a6ad-bbe6da79ea6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(4:3)</PresentationFormat>
  <Slides>9</Slides>
  <Notes>9</Notes>
  <HiddenSlides>0</HiddenSlide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Simple Light</vt:lpstr>
      <vt:lpstr> 111th World Day of Migrants and Refugees 2025</vt:lpstr>
      <vt:lpstr>PowerPoint Presentation</vt:lpstr>
      <vt:lpstr>       Reading: Ruth 2:10-12  </vt:lpstr>
      <vt:lpstr>PowerPoint Presentation</vt:lpstr>
      <vt:lpstr>PowerPoint Presentation</vt:lpstr>
      <vt:lpstr>PowerPoint Presentation</vt:lpstr>
      <vt:lpstr>PowerPoint Presentation</vt:lpstr>
      <vt:lpstr>PowerPoint Presentation</vt:lpstr>
      <vt:lpstr> 111th World Day of Migrants and Refugees 2025</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modified xsi:type="dcterms:W3CDTF">2025-08-15T04:58:43Z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0x0101004498FF4C62C7C040873E69560CC17735</vt:lpwstr>
  </property>
  <property fmtid="{D5CDD505-2E9C-101B-9397-08002B2CF9AE}" pid="3" name="MediaServiceImageTags">
    <vt:lpwstr/>
  </property>
</Properties>
</file>