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6"/>
  </p:notesMasterIdLst>
  <p:sldIdLst>
    <p:sldId id="256" r:id="rId5"/>
    <p:sldId id="257" r:id="rId6"/>
    <p:sldId id="258" r:id="rId7"/>
    <p:sldId id="259" r:id="rId8"/>
    <p:sldId id="260" r:id="rId9"/>
    <p:sldId id="261" r:id="rId10"/>
    <p:sldId id="262" r:id="rId11"/>
    <p:sldId id="266" r:id="rId12"/>
    <p:sldId id="263" r:id="rId13"/>
    <p:sldId id="264" r:id="rId14"/>
    <p:sldId id="265"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A19626-8438-4D3A-9707-4503FC282037}" v="4" dt="2026-08-31T04:55:54.5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25754" autoAdjust="0"/>
  </p:normalViewPr>
  <p:slideViewPr>
    <p:cSldViewPr snapToGrid="0">
      <p:cViewPr varScale="1">
        <p:scale>
          <a:sx n="27" d="100"/>
          <a:sy n="27" d="100"/>
        </p:scale>
        <p:origin x="4044" y="54"/>
      </p:cViewPr>
      <p:guideLst>
        <p:guide orient="horz" pos="2160"/>
        <p:guide pos="2880"/>
      </p:guideLst>
    </p:cSldViewPr>
  </p:slideViewPr>
  <p:notesTextViewPr>
    <p:cViewPr>
      <p:scale>
        <a:sx n="1" d="1"/>
        <a:sy n="1" d="1"/>
      </p:scale>
      <p:origin x="0" y="-23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 Gomez" userId="e8f65bf7-0ff8-46b3-b579-76d3c55c5b39" providerId="ADAL" clId="{E5BBCE84-67F6-4720-8DD0-E99328921721}"/>
    <pc:docChg chg="addSld modSld">
      <pc:chgData name="Don Gomez" userId="e8f65bf7-0ff8-46b3-b579-76d3c55c5b39" providerId="ADAL" clId="{E5BBCE84-67F6-4720-8DD0-E99328921721}" dt="2026-08-31T04:55:55.664" v="15" actId="20577"/>
      <pc:docMkLst>
        <pc:docMk/>
      </pc:docMkLst>
      <pc:sldChg chg="modNotesTx">
        <pc:chgData name="Don Gomez" userId="e8f65bf7-0ff8-46b3-b579-76d3c55c5b39" providerId="ADAL" clId="{E5BBCE84-67F6-4720-8DD0-E99328921721}" dt="2026-08-31T04:55:55.664" v="15" actId="20577"/>
        <pc:sldMkLst>
          <pc:docMk/>
          <pc:sldMk cId="0" sldId="261"/>
        </pc:sldMkLst>
      </pc:sldChg>
      <pc:sldChg chg="addSp delSp modSp mod modNotes modNotesTx">
        <pc:chgData name="Don Gomez" userId="e8f65bf7-0ff8-46b3-b579-76d3c55c5b39" providerId="ADAL" clId="{E5BBCE84-67F6-4720-8DD0-E99328921721}" dt="2026-08-31T04:52:37.434" v="10"/>
        <pc:sldMkLst>
          <pc:docMk/>
          <pc:sldMk cId="0" sldId="262"/>
        </pc:sldMkLst>
        <pc:spChg chg="add del mod">
          <ac:chgData name="Don Gomez" userId="e8f65bf7-0ff8-46b3-b579-76d3c55c5b39" providerId="ADAL" clId="{E5BBCE84-67F6-4720-8DD0-E99328921721}" dt="2026-08-31T04:52:37.434" v="10"/>
          <ac:spMkLst>
            <pc:docMk/>
            <pc:sldMk cId="0" sldId="262"/>
            <ac:spMk id="2" creationId="{1C112C44-2584-F86A-2D4B-673674BE5194}"/>
          </ac:spMkLst>
        </pc:spChg>
        <pc:spChg chg="mod">
          <ac:chgData name="Don Gomez" userId="e8f65bf7-0ff8-46b3-b579-76d3c55c5b39" providerId="ADAL" clId="{E5BBCE84-67F6-4720-8DD0-E99328921721}" dt="2026-08-31T04:52:36.059" v="7" actId="207"/>
          <ac:spMkLst>
            <pc:docMk/>
            <pc:sldMk cId="0" sldId="262"/>
            <ac:spMk id="91" creationId="{00000000-0000-0000-0000-000000000000}"/>
          </ac:spMkLst>
        </pc:spChg>
      </pc:sldChg>
      <pc:sldChg chg="addSp delSp modSp add mod">
        <pc:chgData name="Don Gomez" userId="e8f65bf7-0ff8-46b3-b579-76d3c55c5b39" providerId="ADAL" clId="{E5BBCE84-67F6-4720-8DD0-E99328921721}" dt="2026-08-31T04:52:41.388" v="14"/>
        <pc:sldMkLst>
          <pc:docMk/>
          <pc:sldMk cId="2675837027" sldId="266"/>
        </pc:sldMkLst>
        <pc:spChg chg="add del mod">
          <ac:chgData name="Don Gomez" userId="e8f65bf7-0ff8-46b3-b579-76d3c55c5b39" providerId="ADAL" clId="{E5BBCE84-67F6-4720-8DD0-E99328921721}" dt="2026-08-31T04:52:41.388" v="14"/>
          <ac:spMkLst>
            <pc:docMk/>
            <pc:sldMk cId="2675837027" sldId="266"/>
            <ac:spMk id="2" creationId="{BBC68EE4-E0F6-BE9F-91F2-AD51B37C99CA}"/>
          </ac:spMkLst>
        </pc:spChg>
        <pc:spChg chg="mod">
          <ac:chgData name="Don Gomez" userId="e8f65bf7-0ff8-46b3-b579-76d3c55c5b39" providerId="ADAL" clId="{E5BBCE84-67F6-4720-8DD0-E99328921721}" dt="2026-08-31T04:52:39.498" v="11" actId="207"/>
          <ac:spMkLst>
            <pc:docMk/>
            <pc:sldMk cId="2675837027" sldId="266"/>
            <ac:spMk id="91" creationId="{8DA160E8-E3F0-0560-7B1B-F8408D44566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freepix.co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f9a5b8e9ef_0_1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f9a5b8e9e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celebrate the World Day of Migrants and Refugees. Pope Leo has asked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for our thoughts and prayers for child migrants, and his theme for the day is ‘Even Just One of These Children’.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Image: Dicastery of Human Development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f9a5b8e9ef_0_3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f9a5b8e9e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f9a5b8e9ef_0_4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f9a5b8e9e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76d7189f6f_0_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76d7189f6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	Let us first acknowledge the indigenous custodians of this place, the … people. We recognise their Elders, past and present. Today, we especially acknowledge the emerging Elders who face the challenges of young people here and around the world. May we grow together as a community of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[...Pause for 30 seconds…]</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Now for the next reflection, please close your eyes. We will wait for everyone to have their eyes closed to begin.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2:	[Pause between each sentence.] Think back to your childhood…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What are some of your memories?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Did you have a favourite toy?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Did you have a favourite game?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What were some of the fun things you did back then?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What were some of the difficult things about being a child?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What do you hope for a child growing up today?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f9a5b8e9ef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f9a5b8e9e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Now open your eyes.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On the screen are some of the childhood experiences that Pope Leo talks about in his message for the World Day of Migrants and Refugees. He says that child migrants are defenceless because they are children, foreigners and have no way to protect themselves. So our call today is to do our part to welcome and protect children who suffer on their journeys. Alongside practical help, we can always remember and pray for them.</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f9a5b8e9ef_0_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f9a5b8e9e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begin:</a:t>
            </a:r>
            <a:endParaRPr sz="120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Clr>
                <a:schemeClr val="dk1"/>
              </a:buClr>
              <a:buSzPts val="1100"/>
              <a:buFont typeface="Arial"/>
              <a:buNone/>
            </a:pPr>
            <a:r>
              <a:rPr lang="en">
                <a:solidFill>
                  <a:schemeClr val="dk1"/>
                </a:solidFill>
              </a:rPr>
              <a:t>	+ In the name of the Father, and of the Son, and of the Holy Spirit.</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i="1" u="sng">
                <a:solidFill>
                  <a:schemeClr val="dk1"/>
                </a:solidFill>
              </a:rPr>
              <a:t>Opening Prayer</a:t>
            </a:r>
            <a:endParaRPr i="1" u="sng">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pray … (pause) …</a:t>
            </a:r>
            <a:endParaRPr sz="1200">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Loving God,</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You send your angels to care for every child.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Build with us a world where each one is safe and protected.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Through Christ our Lord,</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76d7189f6f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3:</a:t>
            </a:r>
            <a:r>
              <a:rPr lang="en" sz="1200">
                <a:solidFill>
                  <a:schemeClr val="dk1"/>
                </a:solidFill>
                <a:latin typeface="Liberation Serif"/>
                <a:ea typeface="Liberation Serif"/>
                <a:cs typeface="Liberation Serif"/>
                <a:sym typeface="Liberation Serif"/>
              </a:rPr>
              <a:t> 	</a:t>
            </a:r>
            <a:r>
              <a:rPr lang="en">
                <a:solidFill>
                  <a:schemeClr val="dk1"/>
                </a:solidFill>
              </a:rPr>
              <a:t>A reading from the Gospel of Matthew [18:2,5,10; 19:13-14, NRSV].</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Jesus called a little child to him, and placed the child among them. And he said:</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“Whoever welcomes one such child in my name welcomes me. See that you do not despise one of these little ones. For I tell you that their angels in heaven always see the face of my Father in heaven.” Then people brought little children to Jesus for him to place his hands on them and pray for them. But the disciples rebuked them. Jesus said, “Let the little children come to me, and do not hinder them, for the kingdom of heaven belongs to such as these.”</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a:t>
            </a:r>
            <a:r>
              <a:rPr lang="en" u="sng">
                <a:solidFill>
                  <a:schemeClr val="hlink"/>
                </a:solidFill>
                <a:hlinkClick r:id="rId3"/>
              </a:rPr>
              <a:t>freepix.com</a:t>
            </a:r>
            <a:r>
              <a:rPr lang="en">
                <a:solidFill>
                  <a:schemeClr val="dk1"/>
                </a:solidFill>
              </a:rPr>
              <a:t>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f9a5b8e9ef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f9a5b8e9ef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Now let us turn to our God with the trust of these children, knowing God’s desire to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hear and answer our needs.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4:	For children forced to leave their homes because of war, poverty, violence,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environmental disasters and other tragedies. </a:t>
            </a:r>
            <a:endParaRPr dirty="0">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May their angels watch over their travels and may they find safety and peace. Lord, hear us.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5:	For child migrants separated from their parents and families.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May they receive the love and comfort they need. Lord, hear us.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6:	For children who are exploited or abused in their travel or foreign lands. </a:t>
            </a:r>
            <a:endParaRPr dirty="0">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May governments and aid agencies do all they can to protect their best interests. Lord, hear us.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7:	For those who care for migrants and their children.</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		May the whole Christian community see each other as God’s precious sons and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daughters. Lord, hear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8:	For families who experience death, and for children who know the trauma of grief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and loss.</a:t>
            </a:r>
            <a:endParaRPr dirty="0">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May they trust in God’s loving welcome in heaven. Lord, hear us.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Lord, hear our prayer.</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latin typeface="Liberation Serif"/>
                <a:ea typeface="Liberation Serif"/>
                <a:cs typeface="Liberation Serif"/>
                <a:sym typeface="Liberation Serif"/>
              </a:rPr>
              <a:t>Eternal God, you have shown us the way of love and mercy in your son Jesus. Help </a:t>
            </a:r>
            <a:endParaRPr dirty="0">
              <a:solidFill>
                <a:schemeClr val="dk1"/>
              </a:solidFill>
              <a:latin typeface="Liberation Serif"/>
              <a:ea typeface="Liberation Serif"/>
              <a:cs typeface="Liberation Serif"/>
              <a:sym typeface="Liberation Serif"/>
            </a:endParaRPr>
          </a:p>
          <a:p>
            <a:pPr marL="914400" lvl="0" indent="0" algn="l" rtl="0">
              <a:lnSpc>
                <a:spcPct val="100000"/>
              </a:lnSpc>
              <a:spcBef>
                <a:spcPts val="0"/>
              </a:spcBef>
              <a:spcAft>
                <a:spcPts val="0"/>
              </a:spcAft>
              <a:buClr>
                <a:schemeClr val="dk1"/>
              </a:buClr>
              <a:buSzPts val="1100"/>
              <a:buFont typeface="Arial"/>
              <a:buNone/>
            </a:pPr>
            <a:r>
              <a:rPr lang="en" dirty="0">
                <a:solidFill>
                  <a:schemeClr val="dk1"/>
                </a:solidFill>
                <a:latin typeface="Liberation Serif"/>
                <a:ea typeface="Liberation Serif"/>
                <a:cs typeface="Liberation Serif"/>
                <a:sym typeface="Liberation Serif"/>
              </a:rPr>
              <a:t>us to reach out to even just one of these children with welcome and joy. </a:t>
            </a:r>
            <a:r>
              <a:rPr lang="en-US" sz="1100" b="0" i="0" u="none" strike="noStrike" cap="none" spc="0">
                <a:solidFill>
                  <a:srgbClr val="000000"/>
                </a:solidFill>
                <a:effectLst/>
                <a:latin typeface="Arial"/>
                <a:ea typeface="Arial"/>
                <a:cs typeface="Arial"/>
                <a:sym typeface="Arial"/>
              </a:rPr>
              <a:t>Through Christ our Lord.</a:t>
            </a:r>
            <a:endParaRPr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latin typeface="Liberation Serif"/>
                <a:ea typeface="Liberation Serif"/>
                <a:cs typeface="Liberation Serif"/>
                <a:sym typeface="Liberation Serif"/>
              </a:rPr>
              <a:t>All: 		Amen.</a:t>
            </a: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76d7189f6f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BBD9B838-ADF4-B20B-CF9A-113A8BB4D9C1}"/>
            </a:ext>
          </a:extLst>
        </p:cNvPr>
        <p:cNvGrpSpPr/>
        <p:nvPr/>
      </p:nvGrpSpPr>
      <p:grpSpPr>
        <a:xfrm>
          <a:off x="0" y="0"/>
          <a:ext cx="0" cy="0"/>
          <a:chOff x="0" y="0"/>
          <a:chExt cx="0" cy="0"/>
        </a:xfrm>
      </p:grpSpPr>
      <p:sp>
        <p:nvSpPr>
          <p:cNvPr id="88" name="Google Shape;88;g276d7189f6f_0_34:notes">
            <a:extLst>
              <a:ext uri="{FF2B5EF4-FFF2-40B4-BE49-F238E27FC236}">
                <a16:creationId xmlns:a16="http://schemas.microsoft.com/office/drawing/2014/main" id="{F52AA342-4AEB-4384-B3F9-2B200C90C59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76d7189f6f_0_34:notes">
            <a:extLst>
              <a:ext uri="{FF2B5EF4-FFF2-40B4-BE49-F238E27FC236}">
                <a16:creationId xmlns:a16="http://schemas.microsoft.com/office/drawing/2014/main" id="{C774B913-2AD6-9528-935B-93E27B070D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Pope Leo concludes his letter: “Let us entrust migrant and refugee children to the maternal protection of the Blessed Virgin Mary who, together with Saint Joseph and the child Jesus experienced the cruelty of Herod’s violence and the tragedy of exile in Egypt. May she accompany their steps and help our communities to become living and credible signs of the Gospel.” So let us conclude by praying together:</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Hail Mary...</a:t>
            </a:r>
            <a:endParaRPr>
              <a:solidFill>
                <a:schemeClr val="dk1"/>
              </a:solidFill>
            </a:endParaRPr>
          </a:p>
        </p:txBody>
      </p:sp>
    </p:spTree>
    <p:extLst>
      <p:ext uri="{BB962C8B-B14F-4D97-AF65-F5344CB8AC3E}">
        <p14:creationId xmlns:p14="http://schemas.microsoft.com/office/powerpoint/2010/main" val="1398882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f9a5b8e9ef_0_2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f9a5b8e9ef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the hands of the creator God bless us.</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the hands of the welcoming Jesus bless us.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the Holy Spirit and the angels of God guide and bless our ways.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And let us go in peace to love and serve the Lord.</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ePnWa1rBrZg"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56" name="Google Shape;56;p13" title="Post Social 1.jpg"/>
          <p:cNvPicPr preferRelativeResize="0"/>
          <p:nvPr/>
        </p:nvPicPr>
        <p:blipFill rotWithShape="1">
          <a:blip r:embed="rId3">
            <a:alphaModFix/>
          </a:blip>
          <a:srcRect t="2830" b="36947"/>
          <a:stretch/>
        </p:blipFill>
        <p:spPr>
          <a:xfrm>
            <a:off x="0" y="0"/>
            <a:ext cx="9144000" cy="688515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03" name="Google Shape;103;p21"/>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04" name="Google Shape;104;p21" descr="From Michael Card's album &quot;Close Your Eyes So You Can See&quot;." title="Let the Children Come - Michael Card - w lyrics">
            <a:hlinkClick r:id="rId3"/>
          </p:cNvPr>
          <p:cNvPicPr preferRelativeResize="0"/>
          <p:nvPr/>
        </p:nvPicPr>
        <p:blipFill>
          <a:blip r:embed="rId4">
            <a:alphaModFix/>
          </a:blip>
          <a:stretch>
            <a:fillRect/>
          </a:stretch>
        </p:blipFill>
        <p:spPr>
          <a:xfrm>
            <a:off x="0" y="857258"/>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10" name="Google Shape;110;p2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11" name="Google Shape;111;p22" title="Post Social 1.jpg"/>
          <p:cNvPicPr preferRelativeResize="0"/>
          <p:nvPr/>
        </p:nvPicPr>
        <p:blipFill rotWithShape="1">
          <a:blip r:embed="rId3">
            <a:alphaModFix/>
          </a:blip>
          <a:srcRect t="2830" b="36947"/>
          <a:stretch/>
        </p:blipFill>
        <p:spPr>
          <a:xfrm>
            <a:off x="0" y="0"/>
            <a:ext cx="9144000" cy="688515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236900" y="243000"/>
            <a:ext cx="6670200" cy="1464000"/>
          </a:xfrm>
          <a:prstGeom prst="rect">
            <a:avLst/>
          </a:prstGeom>
          <a:solidFill>
            <a:srgbClr val="0C343D"/>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200" b="1">
                <a:solidFill>
                  <a:schemeClr val="lt1"/>
                </a:solidFill>
                <a:latin typeface="Georgia"/>
                <a:ea typeface="Georgia"/>
                <a:cs typeface="Georgia"/>
                <a:sym typeface="Georgia"/>
              </a:rPr>
              <a:t>Acknowledgement </a:t>
            </a:r>
            <a:endParaRPr sz="4200" b="1">
              <a:solidFill>
                <a:schemeClr val="lt1"/>
              </a:solidFill>
              <a:latin typeface="Georgia"/>
              <a:ea typeface="Georgia"/>
              <a:cs typeface="Georgia"/>
              <a:sym typeface="Georgia"/>
            </a:endParaRPr>
          </a:p>
          <a:p>
            <a:pPr marL="0" lvl="0" indent="0" algn="ctr" rtl="0">
              <a:spcBef>
                <a:spcPts val="0"/>
              </a:spcBef>
              <a:spcAft>
                <a:spcPts val="0"/>
              </a:spcAft>
              <a:buNone/>
            </a:pPr>
            <a:r>
              <a:rPr lang="en" sz="4200" b="1">
                <a:solidFill>
                  <a:schemeClr val="lt1"/>
                </a:solidFill>
                <a:latin typeface="Georgia"/>
                <a:ea typeface="Georgia"/>
                <a:cs typeface="Georgia"/>
                <a:sym typeface="Georgia"/>
              </a:rPr>
              <a:t>of Country</a:t>
            </a:r>
            <a:endParaRPr sz="4200" b="1">
              <a:solidFill>
                <a:schemeClr val="lt1"/>
              </a:solidFill>
              <a:latin typeface="Georgia"/>
              <a:ea typeface="Georgia"/>
              <a:cs typeface="Georgia"/>
              <a:sym typeface="Georgia"/>
            </a:endParaRPr>
          </a:p>
        </p:txBody>
      </p:sp>
      <p:pic>
        <p:nvPicPr>
          <p:cNvPr id="62" name="Google Shape;62;p14"/>
          <p:cNvPicPr preferRelativeResize="0"/>
          <p:nvPr/>
        </p:nvPicPr>
        <p:blipFill>
          <a:blip r:embed="rId3">
            <a:alphaModFix/>
          </a:blip>
          <a:stretch>
            <a:fillRect/>
          </a:stretch>
        </p:blipFill>
        <p:spPr>
          <a:xfrm>
            <a:off x="1912563" y="1824225"/>
            <a:ext cx="5318874" cy="484620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l="23156" t="29969" r="31090" b="14367"/>
          <a:stretch/>
        </p:blipFill>
        <p:spPr>
          <a:xfrm>
            <a:off x="0" y="1003625"/>
            <a:ext cx="9144000" cy="6257509"/>
          </a:xfrm>
          <a:prstGeom prst="rect">
            <a:avLst/>
          </a:prstGeom>
          <a:noFill/>
          <a:ln>
            <a:noFill/>
          </a:ln>
        </p:spPr>
      </p:pic>
      <p:sp>
        <p:nvSpPr>
          <p:cNvPr id="68" name="Google Shape;68;p15"/>
          <p:cNvSpPr txBox="1">
            <a:spLocks noGrp="1"/>
          </p:cNvSpPr>
          <p:nvPr>
            <p:ph type="title"/>
          </p:nvPr>
        </p:nvSpPr>
        <p:spPr>
          <a:xfrm>
            <a:off x="836550" y="243000"/>
            <a:ext cx="7470900" cy="871800"/>
          </a:xfrm>
          <a:prstGeom prst="rect">
            <a:avLst/>
          </a:prstGeom>
          <a:solidFill>
            <a:srgbClr val="0C343D"/>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200" b="1">
                <a:solidFill>
                  <a:schemeClr val="lt1"/>
                </a:solidFill>
                <a:latin typeface="Georgia"/>
                <a:ea typeface="Georgia"/>
                <a:cs typeface="Georgia"/>
                <a:sym typeface="Georgia"/>
              </a:rPr>
              <a:t>Child migrant experiences</a:t>
            </a:r>
            <a:endParaRPr sz="4200" b="1">
              <a:solidFill>
                <a:schemeClr val="lt1"/>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72"/>
        <p:cNvGrpSpPr/>
        <p:nvPr/>
      </p:nvGrpSpPr>
      <p:grpSpPr>
        <a:xfrm>
          <a:off x="0" y="0"/>
          <a:ext cx="0" cy="0"/>
          <a:chOff x="0" y="0"/>
          <a:chExt cx="0" cy="0"/>
        </a:xfrm>
      </p:grpSpPr>
      <p:pic>
        <p:nvPicPr>
          <p:cNvPr id="73" name="Google Shape;73;p16" title="Post Social 1.jpg"/>
          <p:cNvPicPr preferRelativeResize="0"/>
          <p:nvPr/>
        </p:nvPicPr>
        <p:blipFill rotWithShape="1">
          <a:blip r:embed="rId3">
            <a:alphaModFix/>
          </a:blip>
          <a:srcRect t="2830" b="36947"/>
          <a:stretch/>
        </p:blipFill>
        <p:spPr>
          <a:xfrm>
            <a:off x="0" y="0"/>
            <a:ext cx="9144000" cy="6885156"/>
          </a:xfrm>
          <a:prstGeom prst="rect">
            <a:avLst/>
          </a:prstGeom>
          <a:noFill/>
          <a:ln>
            <a:noFill/>
          </a:ln>
        </p:spPr>
      </p:pic>
      <p:sp>
        <p:nvSpPr>
          <p:cNvPr id="74" name="Google Shape;74;p16"/>
          <p:cNvSpPr txBox="1">
            <a:spLocks noGrp="1"/>
          </p:cNvSpPr>
          <p:nvPr>
            <p:ph type="subTitle" idx="1"/>
          </p:nvPr>
        </p:nvSpPr>
        <p:spPr>
          <a:xfrm>
            <a:off x="191175" y="1167625"/>
            <a:ext cx="3997500" cy="5603400"/>
          </a:xfrm>
          <a:prstGeom prst="rect">
            <a:avLst/>
          </a:prstGeom>
          <a:solidFill>
            <a:srgbClr val="134F5C"/>
          </a:solidFill>
        </p:spPr>
        <p:txBody>
          <a:bodyPr spcFirstLastPara="1" wrap="square" lIns="91425" tIns="91425" rIns="91425" bIns="91425" anchor="t" anchorCtr="0">
            <a:noAutofit/>
          </a:bodyPr>
          <a:lstStyle/>
          <a:p>
            <a:pPr marL="0" lvl="0" indent="0" algn="ctr" rtl="0">
              <a:spcBef>
                <a:spcPts val="0"/>
              </a:spcBef>
              <a:spcAft>
                <a:spcPts val="0"/>
              </a:spcAft>
              <a:buNone/>
            </a:pPr>
            <a:endParaRPr sz="2000" b="1">
              <a:solidFill>
                <a:schemeClr val="lt1"/>
              </a:solidFill>
              <a:latin typeface="Georgia"/>
              <a:ea typeface="Georgia"/>
              <a:cs typeface="Georgia"/>
              <a:sym typeface="Georgia"/>
            </a:endParaRPr>
          </a:p>
          <a:p>
            <a:pPr marL="0" lvl="0" indent="0" algn="ctr" rtl="0">
              <a:spcBef>
                <a:spcPts val="0"/>
              </a:spcBef>
              <a:spcAft>
                <a:spcPts val="0"/>
              </a:spcAft>
              <a:buNone/>
            </a:pPr>
            <a:r>
              <a:rPr lang="en" sz="4700" b="1">
                <a:solidFill>
                  <a:schemeClr val="lt1"/>
                </a:solidFill>
                <a:latin typeface="Georgia"/>
                <a:ea typeface="Georgia"/>
                <a:cs typeface="Georgia"/>
                <a:sym typeface="Georgia"/>
              </a:rPr>
              <a:t>Sign of the Cross and</a:t>
            </a:r>
            <a:endParaRPr sz="4700" b="1">
              <a:solidFill>
                <a:schemeClr val="lt1"/>
              </a:solidFill>
              <a:latin typeface="Georgia"/>
              <a:ea typeface="Georgia"/>
              <a:cs typeface="Georgia"/>
              <a:sym typeface="Georgia"/>
            </a:endParaRPr>
          </a:p>
          <a:p>
            <a:pPr marL="0" lvl="0" indent="0" algn="ctr" rtl="0">
              <a:spcBef>
                <a:spcPts val="0"/>
              </a:spcBef>
              <a:spcAft>
                <a:spcPts val="0"/>
              </a:spcAft>
              <a:buNone/>
            </a:pPr>
            <a:r>
              <a:rPr lang="en" sz="4700" b="1">
                <a:solidFill>
                  <a:schemeClr val="lt1"/>
                </a:solidFill>
                <a:latin typeface="Georgia"/>
                <a:ea typeface="Georgia"/>
                <a:cs typeface="Georgia"/>
                <a:sym typeface="Georgia"/>
              </a:rPr>
              <a:t>Opening Prayer</a:t>
            </a:r>
            <a:endParaRPr sz="4700" b="1">
              <a:solidFill>
                <a:schemeClr val="lt1"/>
              </a:solidFill>
              <a:latin typeface="Georgia"/>
              <a:ea typeface="Georgia"/>
              <a:cs typeface="Georgia"/>
              <a:sym typeface="Georgia"/>
            </a:endParaRPr>
          </a:p>
          <a:p>
            <a:pPr marL="0" lvl="0" indent="0" algn="ctr" rtl="0">
              <a:spcBef>
                <a:spcPts val="0"/>
              </a:spcBef>
              <a:spcAft>
                <a:spcPts val="0"/>
              </a:spcAft>
              <a:buNone/>
            </a:pPr>
            <a:endParaRPr sz="4700" b="1">
              <a:solidFill>
                <a:schemeClr val="lt1"/>
              </a:solidFill>
              <a:latin typeface="Georgia"/>
              <a:ea typeface="Georgia"/>
              <a:cs typeface="Georgia"/>
              <a:sym typeface="Georgia"/>
            </a:endParaRPr>
          </a:p>
          <a:p>
            <a:pPr marL="0" lvl="0" indent="0" algn="ctr" rtl="0">
              <a:spcBef>
                <a:spcPts val="0"/>
              </a:spcBef>
              <a:spcAft>
                <a:spcPts val="0"/>
              </a:spcAft>
              <a:buNone/>
            </a:pPr>
            <a:r>
              <a:rPr lang="en" sz="3200">
                <a:solidFill>
                  <a:schemeClr val="lt1"/>
                </a:solidFill>
                <a:latin typeface="Georgia"/>
                <a:ea typeface="Georgia"/>
                <a:cs typeface="Georgia"/>
                <a:sym typeface="Georgia"/>
              </a:rPr>
              <a:t>Response: </a:t>
            </a:r>
            <a:endParaRPr sz="3200">
              <a:solidFill>
                <a:schemeClr val="lt1"/>
              </a:solidFill>
              <a:latin typeface="Georgia"/>
              <a:ea typeface="Georgia"/>
              <a:cs typeface="Georgia"/>
              <a:sym typeface="Georgia"/>
            </a:endParaRPr>
          </a:p>
          <a:p>
            <a:pPr marL="0" lvl="0" indent="0" algn="ctr" rtl="0">
              <a:spcBef>
                <a:spcPts val="0"/>
              </a:spcBef>
              <a:spcAft>
                <a:spcPts val="0"/>
              </a:spcAft>
              <a:buNone/>
            </a:pPr>
            <a:r>
              <a:rPr lang="en" sz="4700" b="1">
                <a:solidFill>
                  <a:schemeClr val="lt1"/>
                </a:solidFill>
                <a:latin typeface="Georgia"/>
                <a:ea typeface="Georgia"/>
                <a:cs typeface="Georgia"/>
                <a:sym typeface="Georgia"/>
              </a:rPr>
              <a:t>Amen.</a:t>
            </a:r>
            <a:endParaRPr sz="4700" b="1">
              <a:solidFill>
                <a:schemeClr val="lt1"/>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78"/>
        <p:cNvGrpSpPr/>
        <p:nvPr/>
      </p:nvGrpSpPr>
      <p:grpSpPr>
        <a:xfrm>
          <a:off x="0" y="0"/>
          <a:ext cx="0" cy="0"/>
          <a:chOff x="0" y="0"/>
          <a:chExt cx="0" cy="0"/>
        </a:xfrm>
      </p:grpSpPr>
      <p:sp>
        <p:nvSpPr>
          <p:cNvPr id="79" name="Google Shape;79;p17"/>
          <p:cNvSpPr txBox="1">
            <a:spLocks noGrp="1"/>
          </p:cNvSpPr>
          <p:nvPr>
            <p:ph type="ctrTitle"/>
          </p:nvPr>
        </p:nvSpPr>
        <p:spPr>
          <a:xfrm>
            <a:off x="267275" y="1227550"/>
            <a:ext cx="8634000" cy="1315200"/>
          </a:xfrm>
          <a:prstGeom prst="rect">
            <a:avLst/>
          </a:prstGeom>
          <a:noFill/>
        </p:spPr>
        <p:txBody>
          <a:bodyPr spcFirstLastPara="1" wrap="square" lIns="91425" tIns="91425" rIns="91425" bIns="91425" anchor="b" anchorCtr="0">
            <a:noAutofit/>
          </a:bodyPr>
          <a:lstStyle/>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920" b="1">
              <a:latin typeface="Georgia"/>
              <a:ea typeface="Georgia"/>
              <a:cs typeface="Georgia"/>
              <a:sym typeface="Georgia"/>
            </a:endParaRPr>
          </a:p>
          <a:p>
            <a:pPr marL="0" lvl="0" indent="0" algn="ctr" rtl="0">
              <a:lnSpc>
                <a:spcPct val="109000"/>
              </a:lnSpc>
              <a:spcBef>
                <a:spcPts val="0"/>
              </a:spcBef>
              <a:spcAft>
                <a:spcPts val="0"/>
              </a:spcAft>
              <a:buSzPts val="990"/>
              <a:buNone/>
            </a:pPr>
            <a:r>
              <a:rPr lang="en" sz="3420" b="1">
                <a:latin typeface="Georgia"/>
                <a:ea typeface="Georgia"/>
                <a:cs typeface="Georgia"/>
                <a:sym typeface="Georgia"/>
              </a:rPr>
              <a:t>Reading: Matthew 18:2,5,10; 19:13-14</a:t>
            </a:r>
            <a:endParaRPr sz="3420" b="1">
              <a:latin typeface="Georgia"/>
              <a:ea typeface="Georgia"/>
              <a:cs typeface="Georgia"/>
              <a:sym typeface="Georgia"/>
            </a:endParaRPr>
          </a:p>
          <a:p>
            <a:pPr marL="0" lvl="0" indent="0" algn="ctr" rtl="0">
              <a:lnSpc>
                <a:spcPct val="109090"/>
              </a:lnSpc>
              <a:spcBef>
                <a:spcPts val="1200"/>
              </a:spcBef>
              <a:spcAft>
                <a:spcPts val="0"/>
              </a:spcAft>
              <a:buSzPts val="990"/>
              <a:buNone/>
            </a:pPr>
            <a:endParaRPr sz="3320" b="1">
              <a:latin typeface="Georgia"/>
              <a:ea typeface="Georgia"/>
              <a:cs typeface="Georgia"/>
              <a:sym typeface="Georgia"/>
            </a:endParaRPr>
          </a:p>
          <a:p>
            <a:pPr marL="0" lvl="0" indent="0" algn="l" rtl="0">
              <a:lnSpc>
                <a:spcPct val="109090"/>
              </a:lnSpc>
              <a:spcBef>
                <a:spcPts val="1200"/>
              </a:spcBef>
              <a:spcAft>
                <a:spcPts val="0"/>
              </a:spcAft>
              <a:buSzPts val="990"/>
              <a:buNone/>
            </a:pPr>
            <a:endParaRPr sz="2820" b="1">
              <a:latin typeface="Georgia"/>
              <a:ea typeface="Georgia"/>
              <a:cs typeface="Georgia"/>
              <a:sym typeface="Georgia"/>
            </a:endParaRPr>
          </a:p>
        </p:txBody>
      </p:sp>
      <p:pic>
        <p:nvPicPr>
          <p:cNvPr id="80" name="Google Shape;80;p17"/>
          <p:cNvPicPr preferRelativeResize="0"/>
          <p:nvPr/>
        </p:nvPicPr>
        <p:blipFill>
          <a:blip r:embed="rId3">
            <a:alphaModFix/>
          </a:blip>
          <a:stretch>
            <a:fillRect/>
          </a:stretch>
        </p:blipFill>
        <p:spPr>
          <a:xfrm>
            <a:off x="1504525" y="1480625"/>
            <a:ext cx="6134950" cy="5066725"/>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84"/>
        <p:cNvGrpSpPr/>
        <p:nvPr/>
      </p:nvGrpSpPr>
      <p:grpSpPr>
        <a:xfrm>
          <a:off x="0" y="0"/>
          <a:ext cx="0" cy="0"/>
          <a:chOff x="0" y="0"/>
          <a:chExt cx="0" cy="0"/>
        </a:xfrm>
      </p:grpSpPr>
      <p:pic>
        <p:nvPicPr>
          <p:cNvPr id="85" name="Google Shape;85;p18" title="Post Social 1.jpg"/>
          <p:cNvPicPr preferRelativeResize="0"/>
          <p:nvPr/>
        </p:nvPicPr>
        <p:blipFill rotWithShape="1">
          <a:blip r:embed="rId3">
            <a:alphaModFix/>
          </a:blip>
          <a:srcRect t="2830" b="36947"/>
          <a:stretch/>
        </p:blipFill>
        <p:spPr>
          <a:xfrm>
            <a:off x="0" y="0"/>
            <a:ext cx="9144000" cy="6885156"/>
          </a:xfrm>
          <a:prstGeom prst="rect">
            <a:avLst/>
          </a:prstGeom>
          <a:noFill/>
          <a:ln>
            <a:noFill/>
          </a:ln>
        </p:spPr>
      </p:pic>
      <p:sp>
        <p:nvSpPr>
          <p:cNvPr id="86" name="Google Shape;86;p18"/>
          <p:cNvSpPr txBox="1">
            <a:spLocks noGrp="1"/>
          </p:cNvSpPr>
          <p:nvPr>
            <p:ph type="subTitle" idx="1"/>
          </p:nvPr>
        </p:nvSpPr>
        <p:spPr>
          <a:xfrm>
            <a:off x="191175" y="1167625"/>
            <a:ext cx="3997500" cy="5603400"/>
          </a:xfrm>
          <a:prstGeom prst="rect">
            <a:avLst/>
          </a:prstGeom>
          <a:solidFill>
            <a:srgbClr val="134F5C"/>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9" b="1">
                <a:solidFill>
                  <a:schemeClr val="lt1"/>
                </a:solidFill>
                <a:latin typeface="Georgia"/>
                <a:ea typeface="Georgia"/>
                <a:cs typeface="Georgia"/>
                <a:sym typeface="Georgia"/>
              </a:rPr>
              <a:t>Responding in Prayer</a:t>
            </a:r>
            <a:endParaRPr sz="4689" b="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lt1"/>
                </a:solidFill>
                <a:latin typeface="Georgia"/>
                <a:ea typeface="Georgia"/>
                <a:cs typeface="Georgia"/>
                <a:sym typeface="Georgia"/>
              </a:rPr>
              <a:t>Lord, hear us.</a:t>
            </a:r>
            <a:endParaRPr sz="3244" i="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244" i="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latin typeface="Georgia"/>
                <a:ea typeface="Georgia"/>
                <a:cs typeface="Georgia"/>
                <a:sym typeface="Georgia"/>
              </a:rPr>
              <a:t>Response:</a:t>
            </a:r>
            <a:r>
              <a:rPr lang="en" sz="3244" b="1">
                <a:solidFill>
                  <a:schemeClr val="lt1"/>
                </a:solidFill>
                <a:latin typeface="Georgia"/>
                <a:ea typeface="Georgia"/>
                <a:cs typeface="Georgia"/>
                <a:sym typeface="Georgia"/>
              </a:rPr>
              <a:t> </a:t>
            </a:r>
            <a:endParaRPr sz="3244" b="1">
              <a:solidFill>
                <a:schemeClr val="lt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b="1">
                <a:solidFill>
                  <a:schemeClr val="lt1"/>
                </a:solidFill>
                <a:latin typeface="Georgia"/>
                <a:ea typeface="Georgia"/>
                <a:cs typeface="Georgia"/>
                <a:sym typeface="Georgia"/>
              </a:rPr>
              <a:t>Lord, hear our prayer.</a:t>
            </a:r>
            <a:endParaRPr sz="4700" b="1">
              <a:solidFill>
                <a:schemeClr val="lt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FEAFB"/>
            </a:gs>
            <a:gs pos="100000">
              <a:srgbClr val="6E9CE7"/>
            </a:gs>
          </a:gsLst>
          <a:lin ang="5400012" scaled="0"/>
        </a:gradFill>
        <a:effectLst/>
      </p:bgPr>
    </p:bg>
    <p:spTree>
      <p:nvGrpSpPr>
        <p:cNvPr id="1" name="Shape 90"/>
        <p:cNvGrpSpPr/>
        <p:nvPr/>
      </p:nvGrpSpPr>
      <p:grpSpPr>
        <a:xfrm>
          <a:off x="0" y="0"/>
          <a:ext cx="0" cy="0"/>
          <a:chOff x="0" y="0"/>
          <a:chExt cx="0" cy="0"/>
        </a:xfrm>
      </p:grpSpPr>
      <p:sp>
        <p:nvSpPr>
          <p:cNvPr id="91" name="Google Shape;91;p19"/>
          <p:cNvSpPr txBox="1">
            <a:spLocks noGrp="1"/>
          </p:cNvSpPr>
          <p:nvPr>
            <p:ph type="subTitle" idx="1"/>
          </p:nvPr>
        </p:nvSpPr>
        <p:spPr>
          <a:xfrm>
            <a:off x="405750" y="137100"/>
            <a:ext cx="8332500" cy="6583800"/>
          </a:xfrm>
          <a:prstGeom prst="rect">
            <a:avLst/>
          </a:prstGeom>
          <a:solidFill>
            <a:srgbClr val="20124D">
              <a:alpha val="68630"/>
            </a:srgbClr>
          </a:solidFill>
        </p:spPr>
        <p:txBody>
          <a:bodyPr spcFirstLastPara="1" wrap="square" lIns="91425" tIns="91425" rIns="91425" bIns="91425" anchor="t" anchorCtr="0">
            <a:noAutofit/>
          </a:bodyPr>
          <a:lstStyle/>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Our Father, Who art in heaven,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Hallowed be Thy Name.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Thy Kingdom come.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Thy Will be done,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on earth as it is in Heaven.</a:t>
            </a:r>
          </a:p>
          <a:p>
            <a:pPr marL="0" lvl="0" indent="0">
              <a:lnSpc>
                <a:spcPct val="109090"/>
              </a:lnSpc>
              <a:spcBef>
                <a:spcPts val="1200"/>
              </a:spcBef>
              <a:buClr>
                <a:schemeClr val="dk1"/>
              </a:buClr>
              <a:buSzPts val="990"/>
            </a:pPr>
            <a:endParaRPr lang="en-US" sz="2400" b="1" dirty="0">
              <a:solidFill>
                <a:schemeClr val="bg1"/>
              </a:solidFill>
              <a:latin typeface="Georgia" panose="02040502050405020303" pitchFamily="18" charset="0"/>
            </a:endParaRP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Give us this day our daily bread.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And forgive us our trespasses,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as we forgive those who trespass against us.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And lead us not into temptation, </a:t>
            </a:r>
          </a:p>
          <a:p>
            <a:pPr marL="0" lvl="0" indent="0">
              <a:lnSpc>
                <a:spcPct val="109090"/>
              </a:lnSpc>
              <a:spcBef>
                <a:spcPts val="1200"/>
              </a:spcBef>
              <a:buClr>
                <a:schemeClr val="dk1"/>
              </a:buClr>
              <a:buSzPts val="990"/>
            </a:pPr>
            <a:r>
              <a:rPr lang="en-US" sz="2400" b="1" dirty="0">
                <a:solidFill>
                  <a:schemeClr val="bg1"/>
                </a:solidFill>
                <a:latin typeface="Georgia" panose="02040502050405020303" pitchFamily="18" charset="0"/>
              </a:rPr>
              <a:t>but deliver us from evil.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FEAFB"/>
            </a:gs>
            <a:gs pos="100000">
              <a:srgbClr val="6E9CE7"/>
            </a:gs>
          </a:gsLst>
          <a:lin ang="5400012" scaled="0"/>
        </a:gradFill>
        <a:effectLst/>
      </p:bgPr>
    </p:bg>
    <p:spTree>
      <p:nvGrpSpPr>
        <p:cNvPr id="1" name="Shape 90">
          <a:extLst>
            <a:ext uri="{FF2B5EF4-FFF2-40B4-BE49-F238E27FC236}">
              <a16:creationId xmlns:a16="http://schemas.microsoft.com/office/drawing/2014/main" id="{F257CF6C-7E46-DACC-CB35-006C65395C1D}"/>
            </a:ext>
          </a:extLst>
        </p:cNvPr>
        <p:cNvGrpSpPr/>
        <p:nvPr/>
      </p:nvGrpSpPr>
      <p:grpSpPr>
        <a:xfrm>
          <a:off x="0" y="0"/>
          <a:ext cx="0" cy="0"/>
          <a:chOff x="0" y="0"/>
          <a:chExt cx="0" cy="0"/>
        </a:xfrm>
      </p:grpSpPr>
      <p:sp>
        <p:nvSpPr>
          <p:cNvPr id="91" name="Google Shape;91;p19">
            <a:extLst>
              <a:ext uri="{FF2B5EF4-FFF2-40B4-BE49-F238E27FC236}">
                <a16:creationId xmlns:a16="http://schemas.microsoft.com/office/drawing/2014/main" id="{8DA160E8-E3F0-0560-7B1B-F8408D445664}"/>
              </a:ext>
            </a:extLst>
          </p:cNvPr>
          <p:cNvSpPr txBox="1">
            <a:spLocks noGrp="1"/>
          </p:cNvSpPr>
          <p:nvPr>
            <p:ph type="subTitle" idx="1"/>
          </p:nvPr>
        </p:nvSpPr>
        <p:spPr>
          <a:xfrm>
            <a:off x="405750" y="137100"/>
            <a:ext cx="8332500" cy="65838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Hail, Mary, full of grace,</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the Lord is with thee.</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Blessed art thou among women</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and blessed is the fruit of thy womb, Jesus.</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Holy Mary, Mother of God,</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pray for us sinners,</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now and at the hour of our death. </a:t>
            </a:r>
            <a:endParaRPr sz="3520" b="1" dirty="0">
              <a:solidFill>
                <a:schemeClr val="bg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3520" b="1" dirty="0">
                <a:solidFill>
                  <a:schemeClr val="bg1"/>
                </a:solidFill>
                <a:latin typeface="Georgia"/>
                <a:ea typeface="Georgia"/>
                <a:cs typeface="Georgia"/>
                <a:sym typeface="Georgia"/>
              </a:rPr>
              <a:t>Amen.</a:t>
            </a:r>
            <a:endParaRPr sz="3520" b="1" dirty="0">
              <a:solidFill>
                <a:schemeClr val="bg1"/>
              </a:solidFill>
              <a:latin typeface="Georgia"/>
              <a:ea typeface="Georgia"/>
              <a:cs typeface="Georgia"/>
              <a:sym typeface="Georgia"/>
            </a:endParaRPr>
          </a:p>
        </p:txBody>
      </p:sp>
    </p:spTree>
    <p:extLst>
      <p:ext uri="{BB962C8B-B14F-4D97-AF65-F5344CB8AC3E}">
        <p14:creationId xmlns:p14="http://schemas.microsoft.com/office/powerpoint/2010/main" val="2675837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95"/>
        <p:cNvGrpSpPr/>
        <p:nvPr/>
      </p:nvGrpSpPr>
      <p:grpSpPr>
        <a:xfrm>
          <a:off x="0" y="0"/>
          <a:ext cx="0" cy="0"/>
          <a:chOff x="0" y="0"/>
          <a:chExt cx="0" cy="0"/>
        </a:xfrm>
      </p:grpSpPr>
      <p:pic>
        <p:nvPicPr>
          <p:cNvPr id="96" name="Google Shape;96;p20" title="Post Social 1.jpg"/>
          <p:cNvPicPr preferRelativeResize="0"/>
          <p:nvPr/>
        </p:nvPicPr>
        <p:blipFill rotWithShape="1">
          <a:blip r:embed="rId3">
            <a:alphaModFix/>
          </a:blip>
          <a:srcRect t="2830" b="36947"/>
          <a:stretch/>
        </p:blipFill>
        <p:spPr>
          <a:xfrm>
            <a:off x="0" y="0"/>
            <a:ext cx="9144000" cy="6885156"/>
          </a:xfrm>
          <a:prstGeom prst="rect">
            <a:avLst/>
          </a:prstGeom>
          <a:noFill/>
          <a:ln>
            <a:noFill/>
          </a:ln>
        </p:spPr>
      </p:pic>
      <p:sp>
        <p:nvSpPr>
          <p:cNvPr id="97" name="Google Shape;97;p20"/>
          <p:cNvSpPr txBox="1">
            <a:spLocks noGrp="1"/>
          </p:cNvSpPr>
          <p:nvPr>
            <p:ph type="subTitle" idx="1"/>
          </p:nvPr>
        </p:nvSpPr>
        <p:spPr>
          <a:xfrm>
            <a:off x="191175" y="1026950"/>
            <a:ext cx="3997500" cy="5744100"/>
          </a:xfrm>
          <a:prstGeom prst="rect">
            <a:avLst/>
          </a:prstGeom>
          <a:solidFill>
            <a:srgbClr val="134F5C"/>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None/>
            </a:pPr>
            <a:r>
              <a:rPr lang="en" sz="4689" b="1">
                <a:solidFill>
                  <a:schemeClr val="lt1"/>
                </a:solidFill>
                <a:latin typeface="Georgia"/>
                <a:ea typeface="Georgia"/>
                <a:cs typeface="Georgia"/>
                <a:sym typeface="Georgia"/>
              </a:rPr>
              <a:t>Blessing and Sign of the Cross</a:t>
            </a:r>
            <a:endParaRPr sz="4689" b="1">
              <a:solidFill>
                <a:schemeClr val="lt1"/>
              </a:solidFill>
              <a:latin typeface="Georgia"/>
              <a:ea typeface="Georgia"/>
              <a:cs typeface="Georgia"/>
              <a:sym typeface="Georgia"/>
            </a:endParaRPr>
          </a:p>
          <a:p>
            <a:pPr marL="0" lvl="0" indent="0" algn="ctr" rtl="0">
              <a:lnSpc>
                <a:spcPct val="109090"/>
              </a:lnSpc>
              <a:spcBef>
                <a:spcPts val="1200"/>
              </a:spcBef>
              <a:spcAft>
                <a:spcPts val="0"/>
              </a:spcAft>
              <a:buNone/>
            </a:pPr>
            <a:endParaRPr sz="3800" b="1">
              <a:solidFill>
                <a:schemeClr val="lt1"/>
              </a:solidFill>
              <a:latin typeface="Georgia"/>
              <a:ea typeface="Georgia"/>
              <a:cs typeface="Georgia"/>
              <a:sym typeface="Georgia"/>
            </a:endParaRPr>
          </a:p>
          <a:p>
            <a:pPr marL="0" lvl="0" indent="0" algn="ctr" rtl="0">
              <a:lnSpc>
                <a:spcPct val="109090"/>
              </a:lnSpc>
              <a:spcBef>
                <a:spcPts val="1200"/>
              </a:spcBef>
              <a:spcAft>
                <a:spcPts val="0"/>
              </a:spcAft>
              <a:buNone/>
            </a:pPr>
            <a:r>
              <a:rPr lang="en" sz="3244">
                <a:solidFill>
                  <a:schemeClr val="lt1"/>
                </a:solidFill>
                <a:latin typeface="Georgia"/>
                <a:ea typeface="Georgia"/>
                <a:cs typeface="Georgia"/>
                <a:sym typeface="Georgia"/>
              </a:rPr>
              <a:t>Response:</a:t>
            </a:r>
            <a:r>
              <a:rPr lang="en" sz="3244" b="1">
                <a:solidFill>
                  <a:schemeClr val="lt1"/>
                </a:solidFill>
                <a:latin typeface="Georgia"/>
                <a:ea typeface="Georgia"/>
                <a:cs typeface="Georgia"/>
                <a:sym typeface="Georgia"/>
              </a:rPr>
              <a:t> Amen.</a:t>
            </a:r>
            <a:endParaRPr sz="3244" b="1">
              <a:solidFill>
                <a:schemeClr val="lt1"/>
              </a:solidFill>
              <a:latin typeface="Georgia"/>
              <a:ea typeface="Georgia"/>
              <a:cs typeface="Georgia"/>
              <a:sym typeface="Georgia"/>
            </a:endParaRPr>
          </a:p>
          <a:p>
            <a:pPr marL="0" lvl="0" indent="0" algn="ctr" rtl="0">
              <a:lnSpc>
                <a:spcPct val="109090"/>
              </a:lnSpc>
              <a:spcBef>
                <a:spcPts val="1200"/>
              </a:spcBef>
              <a:spcAft>
                <a:spcPts val="0"/>
              </a:spcAft>
              <a:buNone/>
            </a:pPr>
            <a:r>
              <a:rPr lang="en" sz="3244">
                <a:solidFill>
                  <a:schemeClr val="lt1"/>
                </a:solidFill>
                <a:latin typeface="Georgia"/>
                <a:ea typeface="Georgia"/>
                <a:cs typeface="Georgia"/>
                <a:sym typeface="Georgia"/>
              </a:rPr>
              <a:t>Response:	</a:t>
            </a:r>
            <a:endParaRPr sz="3244">
              <a:solidFill>
                <a:schemeClr val="lt1"/>
              </a:solidFill>
              <a:latin typeface="Georgia"/>
              <a:ea typeface="Georgia"/>
              <a:cs typeface="Georgia"/>
              <a:sym typeface="Georgia"/>
            </a:endParaRPr>
          </a:p>
          <a:p>
            <a:pPr marL="0" lvl="0" indent="0" algn="ctr" rtl="0">
              <a:lnSpc>
                <a:spcPct val="109000"/>
              </a:lnSpc>
              <a:spcBef>
                <a:spcPts val="0"/>
              </a:spcBef>
              <a:spcAft>
                <a:spcPts val="0"/>
              </a:spcAft>
              <a:buNone/>
            </a:pPr>
            <a:r>
              <a:rPr lang="en" sz="3244" b="1">
                <a:solidFill>
                  <a:schemeClr val="lt1"/>
                </a:solidFill>
                <a:latin typeface="Georgia"/>
                <a:ea typeface="Georgia"/>
                <a:cs typeface="Georgia"/>
                <a:sym typeface="Georgia"/>
              </a:rPr>
              <a:t>Thanks be to God!</a:t>
            </a:r>
            <a:endParaRPr sz="4689" b="1">
              <a:solidFill>
                <a:schemeClr val="lt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d2991e3-4ff8-4932-a61d-3bbee034fb3d" xsi:nil="true"/>
    <lcf76f155ced4ddcb4097134ff3c332f xmlns="43616bf8-d1e0-4df0-ae03-6ce5e0fda2b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161534A5BDC44D831BE29B7679FDE4" ma:contentTypeVersion="13" ma:contentTypeDescription="Create a new document." ma:contentTypeScope="" ma:versionID="a2e35f5c8ba17675af84b82d0726bc19">
  <xsd:schema xmlns:xsd="http://www.w3.org/2001/XMLSchema" xmlns:xs="http://www.w3.org/2001/XMLSchema" xmlns:p="http://schemas.microsoft.com/office/2006/metadata/properties" xmlns:ns2="43616bf8-d1e0-4df0-ae03-6ce5e0fda2bd" xmlns:ns3="0d2991e3-4ff8-4932-a61d-3bbee034fb3d" targetNamespace="http://schemas.microsoft.com/office/2006/metadata/properties" ma:root="true" ma:fieldsID="4afb7bbd8f9614db543510b72c11d20a" ns2:_="" ns3:_="">
    <xsd:import namespace="43616bf8-d1e0-4df0-ae03-6ce5e0fda2bd"/>
    <xsd:import namespace="0d2991e3-4ff8-4932-a61d-3bbee034fb3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616bf8-d1e0-4df0-ae03-6ce5e0fda2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2991e3-4ff8-4932-a61d-3bbee034fb3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93820cc-bafd-486b-8eaf-1d752853f03a}" ma:internalName="TaxCatchAll" ma:showField="CatchAllData" ma:web="0d2991e3-4ff8-4932-a61d-3bbee034fb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ACCE7C-DE7C-4F1A-92DC-DAE23C00419D}">
  <ds:schemaRefs>
    <ds:schemaRef ds:uri="http://schemas.microsoft.com/sharepoint/v3/contenttype/forms"/>
  </ds:schemaRefs>
</ds:datastoreItem>
</file>

<file path=customXml/itemProps2.xml><?xml version="1.0" encoding="utf-8"?>
<ds:datastoreItem xmlns:ds="http://schemas.openxmlformats.org/officeDocument/2006/customXml" ds:itemID="{8145323F-30BB-40AD-BAE6-ECE872B1CDE4}">
  <ds:schemaRefs>
    <ds:schemaRef ds:uri="http://schemas.microsoft.com/office/2006/metadata/properties"/>
    <ds:schemaRef ds:uri="http://schemas.microsoft.com/office/infopath/2007/PartnerControls"/>
    <ds:schemaRef ds:uri="0d2991e3-4ff8-4932-a61d-3bbee034fb3d"/>
    <ds:schemaRef ds:uri="43616bf8-d1e0-4df0-ae03-6ce5e0fda2bd"/>
  </ds:schemaRefs>
</ds:datastoreItem>
</file>

<file path=customXml/itemProps3.xml><?xml version="1.0" encoding="utf-8"?>
<ds:datastoreItem xmlns:ds="http://schemas.openxmlformats.org/officeDocument/2006/customXml" ds:itemID="{528E00D1-4D7C-4B15-8140-0DA9174AB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616bf8-d1e0-4df0-ae03-6ce5e0fda2bd"/>
    <ds:schemaRef ds:uri="0d2991e3-4ff8-4932-a61d-3bbee034fb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1188</Words>
  <Application>Microsoft Office PowerPoint</Application>
  <PresentationFormat>On-screen Show (4:3)</PresentationFormat>
  <Paragraphs>137</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Georgia</vt:lpstr>
      <vt:lpstr>Liberation Serif</vt:lpstr>
      <vt:lpstr>Simple Light</vt:lpstr>
      <vt:lpstr>PowerPoint Presentation</vt:lpstr>
      <vt:lpstr>Acknowledgement  of Country</vt:lpstr>
      <vt:lpstr>Child migrant experiences</vt:lpstr>
      <vt:lpstr>PowerPoint Presentation</vt:lpstr>
      <vt:lpstr>       Reading: Matthew 18:2,5,10; 19:13-14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Don Gomez</cp:lastModifiedBy>
  <cp:revision>1</cp:revision>
  <dcterms:modified xsi:type="dcterms:W3CDTF">2026-08-31T04:55:56Z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0x010100B2161534A5BDC44D831BE29B7679FDE4</vt:lpwstr>
  </property>
  <property fmtid="{D5CDD505-2E9C-101B-9397-08002B2CF9AE}" pid="3" name="MediaServiceImageTags">
    <vt:lpwstr/>
  </property>
</Properties>
</file>