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6"/>
  </p:notesMasterIdLst>
  <p:sldIdLst>
    <p:sldId id="256" r:id="rId5"/>
    <p:sldId id="257" r:id="rId6"/>
    <p:sldId id="258" r:id="rId7"/>
    <p:sldId id="259" r:id="rId8"/>
    <p:sldId id="260" r:id="rId9"/>
    <p:sldId id="261" r:id="rId10"/>
    <p:sldId id="262" r:id="rId11"/>
    <p:sldId id="266" r:id="rId12"/>
    <p:sldId id="263" r:id="rId13"/>
    <p:sldId id="264" r:id="rId14"/>
    <p:sldId id="265"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CB74AD-680E-4603-8F12-D75E7A1AECF4}" v="3" dt="2026-08-31T04:55:31.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41" autoAdjust="0"/>
  </p:normalViewPr>
  <p:slideViewPr>
    <p:cSldViewPr snapToGrid="0">
      <p:cViewPr varScale="1">
        <p:scale>
          <a:sx n="103" d="100"/>
          <a:sy n="103" d="100"/>
        </p:scale>
        <p:origin x="1854" y="108"/>
      </p:cViewPr>
      <p:guideLst>
        <p:guide orient="horz" pos="2160"/>
        <p:guide pos="2880"/>
      </p:guideLst>
    </p:cSldViewPr>
  </p:slideViewPr>
  <p:notesTextViewPr>
    <p:cViewPr>
      <p:scale>
        <a:sx n="1" d="1"/>
        <a:sy n="1" d="1"/>
      </p:scale>
      <p:origin x="0" y="-319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 Gomez" userId="e8f65bf7-0ff8-46b3-b579-76d3c55c5b39" providerId="ADAL" clId="{E5BBCE84-67F6-4720-8DD0-E99328921721}"/>
    <pc:docChg chg="addSld modSld">
      <pc:chgData name="Don Gomez" userId="e8f65bf7-0ff8-46b3-b579-76d3c55c5b39" providerId="ADAL" clId="{E5BBCE84-67F6-4720-8DD0-E99328921721}" dt="2026-08-31T04:55:33.157" v="8" actId="20577"/>
      <pc:docMkLst>
        <pc:docMk/>
      </pc:docMkLst>
      <pc:sldChg chg="modNotesTx">
        <pc:chgData name="Don Gomez" userId="e8f65bf7-0ff8-46b3-b579-76d3c55c5b39" providerId="ADAL" clId="{E5BBCE84-67F6-4720-8DD0-E99328921721}" dt="2026-08-31T04:55:33.157" v="8" actId="20577"/>
        <pc:sldMkLst>
          <pc:docMk/>
          <pc:sldMk cId="0" sldId="261"/>
        </pc:sldMkLst>
      </pc:sldChg>
      <pc:sldChg chg="modSp mod modNotes modNotesTx">
        <pc:chgData name="Don Gomez" userId="e8f65bf7-0ff8-46b3-b579-76d3c55c5b39" providerId="ADAL" clId="{E5BBCE84-67F6-4720-8DD0-E99328921721}" dt="2026-08-31T04:51:19.667" v="7" actId="6549"/>
        <pc:sldMkLst>
          <pc:docMk/>
          <pc:sldMk cId="0" sldId="262"/>
        </pc:sldMkLst>
        <pc:spChg chg="mod">
          <ac:chgData name="Don Gomez" userId="e8f65bf7-0ff8-46b3-b579-76d3c55c5b39" providerId="ADAL" clId="{E5BBCE84-67F6-4720-8DD0-E99328921721}" dt="2026-08-31T04:26:58.126" v="6" actId="404"/>
          <ac:spMkLst>
            <pc:docMk/>
            <pc:sldMk cId="0" sldId="262"/>
            <ac:spMk id="96" creationId="{00000000-0000-0000-0000-000000000000}"/>
          </ac:spMkLst>
        </pc:spChg>
      </pc:sldChg>
      <pc:sldChg chg="add">
        <pc:chgData name="Don Gomez" userId="e8f65bf7-0ff8-46b3-b579-76d3c55c5b39" providerId="ADAL" clId="{E5BBCE84-67F6-4720-8DD0-E99328921721}" dt="2026-08-31T04:26:31.759" v="0" actId="2890"/>
        <pc:sldMkLst>
          <pc:docMk/>
          <pc:sldMk cId="677465671"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f72f2f23c8_0_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f72f2f23c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celebrate the World Day of Migrants and Refugees. Pope Leo has asked for our thoughts and prayers for child migrants, and his theme for the day is ‘Even Just One of These Children’.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Dicastery of Human Development</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76f2aeda20_0_1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76f2aeda2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72f2f23c8_0_9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72f2f23c8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f72f2f23c8_0_1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f72f2f23c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	Let us first remember those who cared for this place for many, many years, the … [local indigenous] … people. We remember their Elders, past and present. Today, we think about the children who will become Elders one day. May we grow together as a people of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[...Pause for 30 seconds…]</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f72f2f23c8_0_6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f72f2f23c8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a:solidFill>
                  <a:schemeClr val="dk1"/>
                </a:solidFill>
              </a:rPr>
              <a:t>Leader:	We all have a different experience of being a child. Life was very different when I was a child! What are some of the fun things about being a child today? [Wait for some responses.] Are there any difficult things about being a child? [Wait for some responses.] </a:t>
            </a:r>
            <a:endParaRPr>
              <a:solidFill>
                <a:schemeClr val="dk1"/>
              </a:solidFill>
            </a:endParaRPr>
          </a:p>
          <a:p>
            <a:pPr marL="914400" lvl="0" indent="0" algn="l" rtl="0">
              <a:lnSpc>
                <a:spcPct val="137916"/>
              </a:lnSpc>
              <a:spcBef>
                <a:spcPts val="0"/>
              </a:spcBef>
              <a:spcAft>
                <a:spcPts val="0"/>
              </a:spcAft>
              <a:buNone/>
            </a:pPr>
            <a:endParaRPr>
              <a:solidFill>
                <a:schemeClr val="dk1"/>
              </a:solidFill>
            </a:endParaRPr>
          </a:p>
          <a:p>
            <a:pPr marL="914400" lvl="0" indent="0" algn="l" rtl="0">
              <a:lnSpc>
                <a:spcPct val="137916"/>
              </a:lnSpc>
              <a:spcBef>
                <a:spcPts val="0"/>
              </a:spcBef>
              <a:spcAft>
                <a:spcPts val="0"/>
              </a:spcAft>
              <a:buNone/>
            </a:pPr>
            <a:r>
              <a:rPr lang="en">
                <a:solidFill>
                  <a:schemeClr val="dk1"/>
                </a:solidFill>
              </a:rPr>
              <a:t>Yes, life can be very fun as a child and also very difficult. Some children have very hard lives as they have to leave their homes to go somewhere else. Sometimes it is not safe in their country and they have to go to a new place where they don’t have a home and can’t speak the language. Some have to say goodbye to family members forever, and it can be very scary. What do you hope for children around the world? [Wait for some responses.]</a:t>
            </a:r>
            <a:endParaRPr>
              <a:solidFill>
                <a:schemeClr val="dk1"/>
              </a:solidFill>
            </a:endParaRPr>
          </a:p>
          <a:p>
            <a:pPr marL="0" lvl="0" indent="0" algn="l" rtl="0">
              <a:lnSpc>
                <a:spcPct val="137916"/>
              </a:lnSpc>
              <a:spcBef>
                <a:spcPts val="0"/>
              </a:spcBef>
              <a:spcAft>
                <a:spcPts val="0"/>
              </a:spcAft>
              <a:buNone/>
            </a:pPr>
            <a:endParaRPr>
              <a:solidFill>
                <a:schemeClr val="dk1"/>
              </a:solidFill>
            </a:endParaRPr>
          </a:p>
          <a:p>
            <a:pPr marL="914400" lvl="0" indent="0" algn="l" rtl="0">
              <a:lnSpc>
                <a:spcPct val="137916"/>
              </a:lnSpc>
              <a:spcBef>
                <a:spcPts val="0"/>
              </a:spcBef>
              <a:spcAft>
                <a:spcPts val="0"/>
              </a:spcAft>
              <a:buNone/>
            </a:pPr>
            <a:r>
              <a:rPr lang="en">
                <a:solidFill>
                  <a:schemeClr val="dk1"/>
                </a:solidFill>
              </a:rPr>
              <a:t>Well, today Pope Leo asks us to remember the children who have to leave home and to pray for them. We also remember each one of us, and know that God thinks we are special children, who have an important place in the world.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f72f2f23c8_0_6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f72f2f23c8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begin:</a:t>
            </a:r>
            <a:endParaRPr sz="120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None/>
            </a:pPr>
            <a:r>
              <a:rPr lang="en">
                <a:solidFill>
                  <a:schemeClr val="dk1"/>
                </a:solidFill>
              </a:rPr>
              <a:t>	+ In the name of the Father, and of the Son, and of the Holy Spirit.</a:t>
            </a:r>
            <a:endParaRPr>
              <a:solidFill>
                <a:schemeClr val="dk1"/>
              </a:solidFill>
            </a:endParaRPr>
          </a:p>
          <a:p>
            <a:pPr marL="0" lvl="0" indent="0" algn="l" rtl="0">
              <a:lnSpc>
                <a:spcPct val="137916"/>
              </a:lnSpc>
              <a:spcBef>
                <a:spcPts val="0"/>
              </a:spcBef>
              <a:spcAft>
                <a:spcPts val="0"/>
              </a:spcAft>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None/>
            </a:pPr>
            <a:r>
              <a:rPr lang="en" i="1" u="sng">
                <a:solidFill>
                  <a:schemeClr val="dk1"/>
                </a:solidFill>
              </a:rPr>
              <a:t>Opening Prayer</a:t>
            </a:r>
            <a:endParaRPr i="1" u="sng">
              <a:solidFill>
                <a:schemeClr val="dk1"/>
              </a:solidFill>
            </a:endParaRPr>
          </a:p>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pray … (pause) …</a:t>
            </a:r>
            <a:endParaRPr sz="1200">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None/>
            </a:pPr>
            <a:r>
              <a:rPr lang="en">
                <a:solidFill>
                  <a:schemeClr val="dk1"/>
                </a:solidFill>
              </a:rPr>
              <a:t>Loving God,</a:t>
            </a:r>
            <a:endParaRPr>
              <a:solidFill>
                <a:schemeClr val="dk1"/>
              </a:solidFill>
            </a:endParaRPr>
          </a:p>
          <a:p>
            <a:pPr marL="457200" lvl="0" indent="457200" algn="l" rtl="0">
              <a:lnSpc>
                <a:spcPct val="137916"/>
              </a:lnSpc>
              <a:spcBef>
                <a:spcPts val="0"/>
              </a:spcBef>
              <a:spcAft>
                <a:spcPts val="0"/>
              </a:spcAft>
              <a:buNone/>
            </a:pPr>
            <a:r>
              <a:rPr lang="en">
                <a:solidFill>
                  <a:schemeClr val="dk1"/>
                </a:solidFill>
              </a:rPr>
              <a:t>You send your angels to care for every child. </a:t>
            </a:r>
            <a:endParaRPr>
              <a:solidFill>
                <a:schemeClr val="dk1"/>
              </a:solidFill>
            </a:endParaRPr>
          </a:p>
          <a:p>
            <a:pPr marL="457200" lvl="0" indent="457200" algn="l" rtl="0">
              <a:lnSpc>
                <a:spcPct val="137916"/>
              </a:lnSpc>
              <a:spcBef>
                <a:spcPts val="0"/>
              </a:spcBef>
              <a:spcAft>
                <a:spcPts val="0"/>
              </a:spcAft>
              <a:buNone/>
            </a:pPr>
            <a:r>
              <a:rPr lang="en">
                <a:solidFill>
                  <a:schemeClr val="dk1"/>
                </a:solidFill>
              </a:rPr>
              <a:t>Build with us a world where each one is safe and protected. </a:t>
            </a:r>
            <a:endParaRPr>
              <a:solidFill>
                <a:schemeClr val="dk1"/>
              </a:solidFill>
            </a:endParaRPr>
          </a:p>
          <a:p>
            <a:pPr marL="457200" lvl="0" indent="457200" algn="l" rtl="0">
              <a:lnSpc>
                <a:spcPct val="137916"/>
              </a:lnSpc>
              <a:spcBef>
                <a:spcPts val="0"/>
              </a:spcBef>
              <a:spcAft>
                <a:spcPts val="0"/>
              </a:spcAft>
              <a:buNone/>
            </a:pPr>
            <a:r>
              <a:rPr lang="en">
                <a:solidFill>
                  <a:schemeClr val="dk1"/>
                </a:solidFill>
              </a:rPr>
              <a:t>Through Christ our Lord,</a:t>
            </a:r>
            <a:endParaRPr>
              <a:solidFill>
                <a:schemeClr val="dk1"/>
              </a:solidFill>
            </a:endParaRPr>
          </a:p>
          <a:p>
            <a:pPr marL="0" lvl="0" indent="0" algn="l" rtl="0">
              <a:lnSpc>
                <a:spcPct val="137916"/>
              </a:lnSpc>
              <a:spcBef>
                <a:spcPts val="0"/>
              </a:spcBef>
              <a:spcAft>
                <a:spcPts val="0"/>
              </a:spcAft>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76d7189f6f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2:</a:t>
            </a:r>
            <a:r>
              <a:rPr lang="en" sz="1200">
                <a:solidFill>
                  <a:schemeClr val="dk1"/>
                </a:solidFill>
                <a:latin typeface="Liberation Serif"/>
                <a:ea typeface="Liberation Serif"/>
                <a:cs typeface="Liberation Serif"/>
                <a:sym typeface="Liberation Serif"/>
              </a:rPr>
              <a:t> 	</a:t>
            </a:r>
            <a:r>
              <a:rPr lang="en">
                <a:solidFill>
                  <a:schemeClr val="dk1"/>
                </a:solidFill>
              </a:rPr>
              <a:t>A reading from the Gospel of Matthew [18:2,5,10; 19:13-14, NRSV].</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Jesus called a little child to him, and placed the child among them. And he said:</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“Whoever welcomes one such child in my name welcomes me. See that you do not despise one of these little ones. For I tell you that their angels in heaven always see the face of my Father in heaven.” Then people brought little children to Jesus for him to place his hands on them and pray for them. But the disciples rebuked them. Jesus said, “Let the little children come to me, and do not hinder them, for the kingdom of heaven belongs to such as these.”</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biblestoryclipart.com</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f72f2f23c8_0_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f72f2f23c8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Now let us turn to our God with the trust of these children, knowing that God wants </a:t>
            </a:r>
            <a:endParaRPr dirty="0">
              <a:solidFill>
                <a:schemeClr val="dk1"/>
              </a:solidFill>
            </a:endParaRPr>
          </a:p>
          <a:p>
            <a:pPr marL="457200" lvl="0" indent="457200" algn="l" rtl="0">
              <a:lnSpc>
                <a:spcPct val="137916"/>
              </a:lnSpc>
              <a:spcBef>
                <a:spcPts val="0"/>
              </a:spcBef>
              <a:spcAft>
                <a:spcPts val="0"/>
              </a:spcAft>
              <a:buNone/>
            </a:pPr>
            <a:r>
              <a:rPr lang="en" dirty="0">
                <a:solidFill>
                  <a:schemeClr val="dk1"/>
                </a:solidFill>
              </a:rPr>
              <a:t>to  hear and answer our needs.</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Reader 3:	For children who have to leave their homes because of war, poverty or </a:t>
            </a:r>
            <a:endParaRPr dirty="0">
              <a:solidFill>
                <a:schemeClr val="dk1"/>
              </a:solidFill>
            </a:endParaRPr>
          </a:p>
          <a:p>
            <a:pPr marL="457200" lvl="0" indent="457200" algn="l" rtl="0">
              <a:lnSpc>
                <a:spcPct val="137916"/>
              </a:lnSpc>
              <a:spcBef>
                <a:spcPts val="0"/>
              </a:spcBef>
              <a:spcAft>
                <a:spcPts val="0"/>
              </a:spcAft>
              <a:buNone/>
            </a:pPr>
            <a:r>
              <a:rPr lang="en" dirty="0">
                <a:solidFill>
                  <a:schemeClr val="dk1"/>
                </a:solidFill>
              </a:rPr>
              <a:t>environmental disasters. </a:t>
            </a:r>
            <a:endParaRPr dirty="0">
              <a:solidFill>
                <a:schemeClr val="dk1"/>
              </a:solidFill>
            </a:endParaRPr>
          </a:p>
          <a:p>
            <a:pPr marL="914400" lvl="0" indent="0" algn="l" rtl="0">
              <a:lnSpc>
                <a:spcPct val="137916"/>
              </a:lnSpc>
              <a:spcBef>
                <a:spcPts val="0"/>
              </a:spcBef>
              <a:spcAft>
                <a:spcPts val="0"/>
              </a:spcAft>
              <a:buNone/>
            </a:pPr>
            <a:r>
              <a:rPr lang="en" dirty="0">
                <a:solidFill>
                  <a:schemeClr val="dk1"/>
                </a:solidFill>
              </a:rPr>
              <a:t>May their angels watch over them and help them find safety and peace. Lord, hear us.</a:t>
            </a:r>
            <a:endParaRPr dirty="0">
              <a:solidFill>
                <a:schemeClr val="dk1"/>
              </a:solidFill>
            </a:endParaRPr>
          </a:p>
          <a:p>
            <a:pPr marL="457200" lvl="0" indent="45720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Reader 4:	For child migrants who lose their parents and families.</a:t>
            </a:r>
            <a:endParaRPr dirty="0">
              <a:solidFill>
                <a:schemeClr val="dk1"/>
              </a:solidFill>
            </a:endParaRPr>
          </a:p>
          <a:p>
            <a:pPr marL="457200" lvl="0" indent="457200" algn="l" rtl="0">
              <a:lnSpc>
                <a:spcPct val="137916"/>
              </a:lnSpc>
              <a:spcBef>
                <a:spcPts val="0"/>
              </a:spcBef>
              <a:spcAft>
                <a:spcPts val="0"/>
              </a:spcAft>
              <a:buNone/>
            </a:pPr>
            <a:r>
              <a:rPr lang="en" dirty="0">
                <a:solidFill>
                  <a:schemeClr val="dk1"/>
                </a:solidFill>
              </a:rPr>
              <a:t>May they receive the love and comfort they need. Lord, hear us. </a:t>
            </a:r>
            <a:endParaRPr dirty="0">
              <a:solidFill>
                <a:schemeClr val="dk1"/>
              </a:solidFill>
            </a:endParaRPr>
          </a:p>
          <a:p>
            <a:pPr marL="457200" lvl="0" indent="45720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Reader 5:	For children who are treated badly in their travels or new country. </a:t>
            </a:r>
            <a:endParaRPr dirty="0">
              <a:solidFill>
                <a:schemeClr val="dk1"/>
              </a:solidFill>
            </a:endParaRPr>
          </a:p>
          <a:p>
            <a:pPr marL="914400" lvl="0" indent="0" algn="l" rtl="0">
              <a:lnSpc>
                <a:spcPct val="137916"/>
              </a:lnSpc>
              <a:spcBef>
                <a:spcPts val="0"/>
              </a:spcBef>
              <a:spcAft>
                <a:spcPts val="0"/>
              </a:spcAft>
              <a:buNone/>
            </a:pPr>
            <a:r>
              <a:rPr lang="en" dirty="0">
                <a:solidFill>
                  <a:schemeClr val="dk1"/>
                </a:solidFill>
              </a:rPr>
              <a:t>May good adults do all they can to protect their best interests. Lord, hear us.</a:t>
            </a:r>
            <a:endParaRPr dirty="0">
              <a:solidFill>
                <a:schemeClr val="dk1"/>
              </a:solidFill>
            </a:endParaRPr>
          </a:p>
          <a:p>
            <a:pPr marL="457200" lvl="0" indent="45720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Reader 6:	For those who care for migrants and their children.</a:t>
            </a: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		May all Christians see each other as God’s precious sons and daughters. Lord, hear </a:t>
            </a:r>
            <a:endParaRPr dirty="0">
              <a:solidFill>
                <a:schemeClr val="dk1"/>
              </a:solidFill>
            </a:endParaRPr>
          </a:p>
          <a:p>
            <a:pPr marL="457200" lvl="0" indent="457200" algn="l" rtl="0">
              <a:lnSpc>
                <a:spcPct val="137916"/>
              </a:lnSpc>
              <a:spcBef>
                <a:spcPts val="0"/>
              </a:spcBef>
              <a:spcAft>
                <a:spcPts val="0"/>
              </a:spcAft>
              <a:buNone/>
            </a:pPr>
            <a:r>
              <a:rPr lang="en" dirty="0">
                <a:solidFill>
                  <a:schemeClr val="dk1"/>
                </a:solidFill>
              </a:rPr>
              <a:t>us.</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Reader 7:	For families who know the grief of losing loved ones. </a:t>
            </a:r>
            <a:endParaRPr dirty="0">
              <a:solidFill>
                <a:schemeClr val="dk1"/>
              </a:solidFill>
            </a:endParaRPr>
          </a:p>
          <a:p>
            <a:pPr marL="914400" lvl="0" indent="0" algn="l" rtl="0">
              <a:lnSpc>
                <a:spcPct val="137916"/>
              </a:lnSpc>
              <a:spcBef>
                <a:spcPts val="0"/>
              </a:spcBef>
              <a:spcAft>
                <a:spcPts val="0"/>
              </a:spcAft>
              <a:buNone/>
            </a:pPr>
            <a:r>
              <a:rPr lang="en" dirty="0">
                <a:solidFill>
                  <a:schemeClr val="dk1"/>
                </a:solidFill>
              </a:rPr>
              <a:t>May they trust in God’s loving welcome in heaven. Lord, hear us.</a:t>
            </a:r>
            <a:endParaRPr dirty="0">
              <a:solidFill>
                <a:schemeClr val="dk1"/>
              </a:solidFill>
            </a:endParaRPr>
          </a:p>
          <a:p>
            <a:pPr marL="457200" lvl="0" indent="45720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latin typeface="Liberation Serif"/>
                <a:ea typeface="Liberation Serif"/>
                <a:cs typeface="Liberation Serif"/>
                <a:sym typeface="Liberation Serif"/>
              </a:rPr>
              <a:t>Faithful God, you have shown us the way of love in your son Jesus. Help us to </a:t>
            </a:r>
            <a:endParaRPr dirty="0">
              <a:solidFill>
                <a:schemeClr val="dk1"/>
              </a:solidFill>
              <a:latin typeface="Liberation Serif"/>
              <a:ea typeface="Liberation Serif"/>
              <a:cs typeface="Liberation Serif"/>
              <a:sym typeface="Liberation Serif"/>
            </a:endParaRPr>
          </a:p>
          <a:p>
            <a:pPr marL="457200" lvl="0" indent="457200" algn="l" rtl="0">
              <a:lnSpc>
                <a:spcPct val="100000"/>
              </a:lnSpc>
              <a:spcBef>
                <a:spcPts val="0"/>
              </a:spcBef>
              <a:spcAft>
                <a:spcPts val="0"/>
              </a:spcAft>
              <a:buNone/>
            </a:pPr>
            <a:r>
              <a:rPr lang="en" dirty="0">
                <a:solidFill>
                  <a:schemeClr val="dk1"/>
                </a:solidFill>
                <a:latin typeface="Liberation Serif"/>
                <a:ea typeface="Liberation Serif"/>
                <a:cs typeface="Liberation Serif"/>
                <a:sym typeface="Liberation Serif"/>
              </a:rPr>
              <a:t>reach out to even just one of these children with welcome and joy. </a:t>
            </a:r>
            <a:r>
              <a:rPr lang="en-US" sz="1100" b="0" i="0" u="none" strike="noStrike" cap="none" spc="0">
                <a:solidFill>
                  <a:srgbClr val="000000"/>
                </a:solidFill>
                <a:effectLst/>
                <a:latin typeface="Arial"/>
                <a:ea typeface="Arial"/>
                <a:cs typeface="Arial"/>
                <a:sym typeface="Arial"/>
              </a:rPr>
              <a:t>Through Christ our Lord.</a:t>
            </a:r>
            <a:endParaRPr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endParaRPr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r>
              <a:rPr lang="en" dirty="0">
                <a:solidFill>
                  <a:schemeClr val="dk1"/>
                </a:solidFill>
                <a:latin typeface="Liberation Serif"/>
                <a:ea typeface="Liberation Serif"/>
                <a:cs typeface="Liberation Serif"/>
                <a:sym typeface="Liberation Serif"/>
              </a:rPr>
              <a:t>All: 		Amen.</a:t>
            </a: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76d7189f6f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7C86139-4435-5128-3988-FB33E256A298}"/>
            </a:ext>
          </a:extLst>
        </p:cNvPr>
        <p:cNvGrpSpPr/>
        <p:nvPr/>
      </p:nvGrpSpPr>
      <p:grpSpPr>
        <a:xfrm>
          <a:off x="0" y="0"/>
          <a:ext cx="0" cy="0"/>
          <a:chOff x="0" y="0"/>
          <a:chExt cx="0" cy="0"/>
        </a:xfrm>
      </p:grpSpPr>
      <p:sp>
        <p:nvSpPr>
          <p:cNvPr id="93" name="Google Shape;93;g276d7189f6f_0_34:notes">
            <a:extLst>
              <a:ext uri="{FF2B5EF4-FFF2-40B4-BE49-F238E27FC236}">
                <a16:creationId xmlns:a16="http://schemas.microsoft.com/office/drawing/2014/main" id="{F99BBCA1-C37B-BD55-D307-E7110E491B2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76d7189f6f_0_34:notes">
            <a:extLst>
              <a:ext uri="{FF2B5EF4-FFF2-40B4-BE49-F238E27FC236}">
                <a16:creationId xmlns:a16="http://schemas.microsoft.com/office/drawing/2014/main" id="{C6B6206B-C84E-49F5-3AA1-0B9A106CEFF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Pope Leo ends his letter: “Let us entrust migrant and refugee children to the motherly protection of the Blessed Virgin Mary. May she accompany their steps and help us to become people of the Good News.” So let us conclude by praying together:</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Hail Mary...</a:t>
            </a:r>
            <a:endParaRPr dirty="0">
              <a:solidFill>
                <a:schemeClr val="dk1"/>
              </a:solidFill>
            </a:endParaRPr>
          </a:p>
        </p:txBody>
      </p:sp>
    </p:spTree>
    <p:extLst>
      <p:ext uri="{BB962C8B-B14F-4D97-AF65-F5344CB8AC3E}">
        <p14:creationId xmlns:p14="http://schemas.microsoft.com/office/powerpoint/2010/main" val="1443481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f72f2f23c8_0_8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f72f2f23c8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the hands of the creator God bless us.</a:t>
            </a:r>
            <a:endParaRPr>
              <a:solidFill>
                <a:schemeClr val="dk1"/>
              </a:solidFill>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Leader:	May the hands of the welcoming Jesus bless us. </a:t>
            </a:r>
            <a:endParaRPr>
              <a:solidFill>
                <a:schemeClr val="dk1"/>
              </a:solidFill>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Leader:	May the Holy Spirit and the angels of God guide and bless our ways.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And let us go in peace to love and serve the Lord.</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ZQFAJJJ7s2w"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56" name="Google Shape;56;p13" title="Poster_Web.jpg"/>
          <p:cNvPicPr preferRelativeResize="0"/>
          <p:nvPr/>
        </p:nvPicPr>
        <p:blipFill rotWithShape="1">
          <a:blip r:embed="rId3">
            <a:alphaModFix/>
          </a:blip>
          <a:srcRect t="22010" b="10867"/>
          <a:stretch/>
        </p:blipFill>
        <p:spPr>
          <a:xfrm>
            <a:off x="0" y="0"/>
            <a:ext cx="9144000" cy="68579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108"/>
        <p:cNvGrpSpPr/>
        <p:nvPr/>
      </p:nvGrpSpPr>
      <p:grpSpPr>
        <a:xfrm>
          <a:off x="0" y="0"/>
          <a:ext cx="0" cy="0"/>
          <a:chOff x="0" y="0"/>
          <a:chExt cx="0" cy="0"/>
        </a:xfrm>
      </p:grpSpPr>
      <p:pic>
        <p:nvPicPr>
          <p:cNvPr id="109" name="Google Shape;109;p21" descr="Provided to YouTube by TuneCore&#10;&#10;An African Blessing · Andrew Chinn and Friends&#10;&#10;Blessings&#10;&#10;℗ 2026 Andrew Chinn and Friends&#10;&#10;Released on: 2026-07-05&#10;&#10;Vocals: Andrew Chinn and Friends&#10;Producer: Andrew Chinn and Friends&#10;Composer Lyricist: Andrew Chinn&#10;Songwriter: Andrew Chinn&#10;Composer: Andrew Chinn&#10;&#10;Auto-generated by YouTube." title="An African Blessing">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1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15" name="Google Shape;115;p2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16" name="Google Shape;116;p22" title="Poster_Web.jpg"/>
          <p:cNvPicPr preferRelativeResize="0"/>
          <p:nvPr/>
        </p:nvPicPr>
        <p:blipFill rotWithShape="1">
          <a:blip r:embed="rId3">
            <a:alphaModFix/>
          </a:blip>
          <a:srcRect t="22010" b="10867"/>
          <a:stretch/>
        </p:blipFill>
        <p:spPr>
          <a:xfrm>
            <a:off x="0" y="0"/>
            <a:ext cx="9144000" cy="68579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236900" y="243000"/>
            <a:ext cx="6670200" cy="1464000"/>
          </a:xfrm>
          <a:prstGeom prst="rect">
            <a:avLst/>
          </a:prstGeom>
          <a:solidFill>
            <a:srgbClr val="0C343D"/>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200" b="1">
                <a:solidFill>
                  <a:schemeClr val="lt1"/>
                </a:solidFill>
                <a:latin typeface="Georgia"/>
                <a:ea typeface="Georgia"/>
                <a:cs typeface="Georgia"/>
                <a:sym typeface="Georgia"/>
              </a:rPr>
              <a:t>Acknowledgement </a:t>
            </a:r>
            <a:endParaRPr sz="4200" b="1">
              <a:solidFill>
                <a:schemeClr val="lt1"/>
              </a:solidFill>
              <a:latin typeface="Georgia"/>
              <a:ea typeface="Georgia"/>
              <a:cs typeface="Georgia"/>
              <a:sym typeface="Georgia"/>
            </a:endParaRPr>
          </a:p>
          <a:p>
            <a:pPr marL="0" lvl="0" indent="0" algn="ctr" rtl="0">
              <a:spcBef>
                <a:spcPts val="0"/>
              </a:spcBef>
              <a:spcAft>
                <a:spcPts val="0"/>
              </a:spcAft>
              <a:buNone/>
            </a:pPr>
            <a:r>
              <a:rPr lang="en" sz="4200" b="1">
                <a:solidFill>
                  <a:schemeClr val="lt1"/>
                </a:solidFill>
                <a:latin typeface="Georgia"/>
                <a:ea typeface="Georgia"/>
                <a:cs typeface="Georgia"/>
                <a:sym typeface="Georgia"/>
              </a:rPr>
              <a:t>of Country</a:t>
            </a:r>
            <a:endParaRPr sz="4200" b="1">
              <a:solidFill>
                <a:schemeClr val="lt1"/>
              </a:solidFill>
              <a:latin typeface="Georgia"/>
              <a:ea typeface="Georgia"/>
              <a:cs typeface="Georgia"/>
              <a:sym typeface="Georgia"/>
            </a:endParaRPr>
          </a:p>
        </p:txBody>
      </p:sp>
      <p:pic>
        <p:nvPicPr>
          <p:cNvPr id="62" name="Google Shape;62;p14"/>
          <p:cNvPicPr preferRelativeResize="0"/>
          <p:nvPr/>
        </p:nvPicPr>
        <p:blipFill>
          <a:blip r:embed="rId3">
            <a:alphaModFix/>
          </a:blip>
          <a:stretch>
            <a:fillRect/>
          </a:stretch>
        </p:blipFill>
        <p:spPr>
          <a:xfrm>
            <a:off x="1912563" y="1824225"/>
            <a:ext cx="5318874" cy="484620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68" name="Google Shape;68;p15"/>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69" name="Google Shape;69;p15" title="Poster_Web.jpg"/>
          <p:cNvPicPr preferRelativeResize="0"/>
          <p:nvPr/>
        </p:nvPicPr>
        <p:blipFill rotWithShape="1">
          <a:blip r:embed="rId3">
            <a:alphaModFix/>
          </a:blip>
          <a:srcRect t="22010" b="10867"/>
          <a:stretch/>
        </p:blipFill>
        <p:spPr>
          <a:xfrm>
            <a:off x="0" y="0"/>
            <a:ext cx="9144000"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75" name="Google Shape;75;p16"/>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76" name="Google Shape;76;p16" title="Poster_Web.jpg"/>
          <p:cNvPicPr preferRelativeResize="0"/>
          <p:nvPr/>
        </p:nvPicPr>
        <p:blipFill rotWithShape="1">
          <a:blip r:embed="rId3">
            <a:alphaModFix/>
          </a:blip>
          <a:srcRect t="22010" b="10867"/>
          <a:stretch/>
        </p:blipFill>
        <p:spPr>
          <a:xfrm>
            <a:off x="0" y="0"/>
            <a:ext cx="9144000" cy="6857999"/>
          </a:xfrm>
          <a:prstGeom prst="rect">
            <a:avLst/>
          </a:prstGeom>
          <a:noFill/>
          <a:ln>
            <a:noFill/>
          </a:ln>
        </p:spPr>
      </p:pic>
      <p:sp>
        <p:nvSpPr>
          <p:cNvPr id="77" name="Google Shape;77;p16"/>
          <p:cNvSpPr txBox="1">
            <a:spLocks noGrp="1"/>
          </p:cNvSpPr>
          <p:nvPr>
            <p:ph type="subTitle" idx="1"/>
          </p:nvPr>
        </p:nvSpPr>
        <p:spPr>
          <a:xfrm>
            <a:off x="736300" y="122850"/>
            <a:ext cx="4258800" cy="5151300"/>
          </a:xfrm>
          <a:prstGeom prst="rect">
            <a:avLst/>
          </a:prstGeom>
          <a:solidFill>
            <a:srgbClr val="0000FF"/>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rPr>
              <a:t>Sign of the Cross and</a:t>
            </a:r>
            <a:endParaRPr sz="4700" b="1">
              <a:solidFill>
                <a:schemeClr val="lt1"/>
              </a:solidFill>
            </a:endParaRPr>
          </a:p>
          <a:p>
            <a:pPr marL="0" lvl="0" indent="0" algn="ctr" rtl="0">
              <a:spcBef>
                <a:spcPts val="0"/>
              </a:spcBef>
              <a:spcAft>
                <a:spcPts val="0"/>
              </a:spcAft>
              <a:buNone/>
            </a:pPr>
            <a:r>
              <a:rPr lang="en" sz="4700" b="1">
                <a:solidFill>
                  <a:schemeClr val="lt1"/>
                </a:solidFill>
              </a:rPr>
              <a:t>Opening Prayer</a:t>
            </a:r>
            <a:endParaRPr sz="4700" b="1">
              <a:solidFill>
                <a:schemeClr val="lt1"/>
              </a:solidFill>
            </a:endParaRPr>
          </a:p>
          <a:p>
            <a:pPr marL="0" lvl="0" indent="0" algn="ctr" rtl="0">
              <a:spcBef>
                <a:spcPts val="0"/>
              </a:spcBef>
              <a:spcAft>
                <a:spcPts val="0"/>
              </a:spcAft>
              <a:buNone/>
            </a:pPr>
            <a:endParaRPr sz="4700" b="1">
              <a:solidFill>
                <a:schemeClr val="lt1"/>
              </a:solidFill>
            </a:endParaRPr>
          </a:p>
          <a:p>
            <a:pPr marL="0" lvl="0" indent="0" algn="ctr" rtl="0">
              <a:spcBef>
                <a:spcPts val="0"/>
              </a:spcBef>
              <a:spcAft>
                <a:spcPts val="0"/>
              </a:spcAft>
              <a:buNone/>
            </a:pPr>
            <a:r>
              <a:rPr lang="en" sz="3200">
                <a:solidFill>
                  <a:schemeClr val="lt1"/>
                </a:solidFill>
              </a:rPr>
              <a:t>Response: </a:t>
            </a:r>
            <a:endParaRPr sz="3200">
              <a:solidFill>
                <a:schemeClr val="lt1"/>
              </a:solidFill>
            </a:endParaRPr>
          </a:p>
          <a:p>
            <a:pPr marL="0" lvl="0" indent="0" algn="ctr" rtl="0">
              <a:spcBef>
                <a:spcPts val="0"/>
              </a:spcBef>
              <a:spcAft>
                <a:spcPts val="0"/>
              </a:spcAft>
              <a:buNone/>
            </a:pPr>
            <a:r>
              <a:rPr lang="en" sz="4700" b="1">
                <a:solidFill>
                  <a:schemeClr val="lt1"/>
                </a:solidFill>
              </a:rPr>
              <a:t>Amen.</a:t>
            </a:r>
            <a:endParaRPr sz="47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ctrTitle"/>
          </p:nvPr>
        </p:nvSpPr>
        <p:spPr>
          <a:xfrm>
            <a:off x="381150" y="1016525"/>
            <a:ext cx="8381700" cy="13152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00"/>
              </a:lnSpc>
              <a:spcBef>
                <a:spcPts val="0"/>
              </a:spcBef>
              <a:spcAft>
                <a:spcPts val="0"/>
              </a:spcAft>
              <a:buClr>
                <a:schemeClr val="dk1"/>
              </a:buClr>
              <a:buSzPct val="28947"/>
              <a:buFont typeface="Arial"/>
              <a:buNone/>
            </a:pPr>
            <a:r>
              <a:rPr lang="en" sz="3420" b="1"/>
              <a:t>Reading: Matthew 18:2,5,10; 19:13-14</a:t>
            </a:r>
            <a:endParaRPr sz="3911" b="1"/>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83" name="Google Shape;83;p17" title="Jesus-Christ-surrounded-by-children-5shldc.png"/>
          <p:cNvPicPr preferRelativeResize="0"/>
          <p:nvPr/>
        </p:nvPicPr>
        <p:blipFill>
          <a:blip r:embed="rId3">
            <a:alphaModFix/>
          </a:blip>
          <a:stretch>
            <a:fillRect/>
          </a:stretch>
        </p:blipFill>
        <p:spPr>
          <a:xfrm>
            <a:off x="1912125" y="1227550"/>
            <a:ext cx="5319749" cy="5319749"/>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89" name="Google Shape;89;p18"/>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90" name="Google Shape;90;p18" title="Poster_Web.jpg"/>
          <p:cNvPicPr preferRelativeResize="0"/>
          <p:nvPr/>
        </p:nvPicPr>
        <p:blipFill rotWithShape="1">
          <a:blip r:embed="rId3">
            <a:alphaModFix/>
          </a:blip>
          <a:srcRect t="22010" b="10867"/>
          <a:stretch/>
        </p:blipFill>
        <p:spPr>
          <a:xfrm>
            <a:off x="0" y="0"/>
            <a:ext cx="9144000" cy="6857999"/>
          </a:xfrm>
          <a:prstGeom prst="rect">
            <a:avLst/>
          </a:prstGeom>
          <a:noFill/>
          <a:ln>
            <a:noFill/>
          </a:ln>
        </p:spPr>
      </p:pic>
      <p:sp>
        <p:nvSpPr>
          <p:cNvPr id="91" name="Google Shape;91;p18"/>
          <p:cNvSpPr txBox="1">
            <a:spLocks noGrp="1"/>
          </p:cNvSpPr>
          <p:nvPr>
            <p:ph type="subTitle" idx="1"/>
          </p:nvPr>
        </p:nvSpPr>
        <p:spPr>
          <a:xfrm>
            <a:off x="627375" y="165300"/>
            <a:ext cx="4258800" cy="6577200"/>
          </a:xfrm>
          <a:prstGeom prst="rect">
            <a:avLst/>
          </a:prstGeom>
          <a:solidFill>
            <a:srgbClr val="0000FF"/>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lt1"/>
                </a:solidFill>
              </a:rPr>
              <a:t>Responding in Prayer</a:t>
            </a:r>
            <a:endParaRPr sz="4689" b="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544" i="1">
                <a:solidFill>
                  <a:schemeClr val="lt1"/>
                </a:solidFill>
              </a:rPr>
              <a:t>Lord, hear us…</a:t>
            </a:r>
            <a:endParaRPr sz="3544" i="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3544" i="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544">
                <a:solidFill>
                  <a:schemeClr val="lt1"/>
                </a:solidFill>
              </a:rPr>
              <a:t>Response:</a:t>
            </a:r>
            <a:r>
              <a:rPr lang="en" sz="3544" b="1">
                <a:solidFill>
                  <a:schemeClr val="lt1"/>
                </a:solidFill>
              </a:rPr>
              <a:t> </a:t>
            </a:r>
            <a:endParaRPr sz="3544"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544" b="1">
                <a:solidFill>
                  <a:schemeClr val="lt1"/>
                </a:solidFill>
              </a:rPr>
              <a:t>Lord, hear our prayer.</a:t>
            </a:r>
            <a:endParaRPr sz="5000" b="1">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subTitle" idx="1"/>
          </p:nvPr>
        </p:nvSpPr>
        <p:spPr>
          <a:xfrm>
            <a:off x="405750" y="137100"/>
            <a:ext cx="8332500" cy="6583800"/>
          </a:xfrm>
          <a:prstGeom prst="rect">
            <a:avLst/>
          </a:prstGeom>
          <a:solidFill>
            <a:schemeClr val="accent1"/>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Our Father, Who art in heaven,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Hallowed be Thy Name.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Thy Kingdom come.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Thy Will be done,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on earth as it is in Heaven.</a:t>
            </a:r>
          </a:p>
          <a:p>
            <a:pPr marL="0" lvl="0" indent="0" algn="ctr" rtl="0">
              <a:lnSpc>
                <a:spcPct val="109090"/>
              </a:lnSpc>
              <a:spcBef>
                <a:spcPts val="1200"/>
              </a:spcBef>
              <a:spcAft>
                <a:spcPts val="0"/>
              </a:spcAft>
              <a:buClr>
                <a:schemeClr val="dk1"/>
              </a:buClr>
              <a:buSzPts val="990"/>
              <a:buFont typeface="Arial"/>
              <a:buNone/>
            </a:pPr>
            <a:endParaRPr lang="en-US" sz="2400" b="1" dirty="0">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Give us this day our daily bread.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And forgive us our trespasses,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as we forgive those who trespass against us.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And lead us not into temptation, </a:t>
            </a:r>
          </a:p>
          <a:p>
            <a:pPr marL="0" lvl="0" indent="0" algn="ctr" rtl="0">
              <a:lnSpc>
                <a:spcPct val="109090"/>
              </a:lnSpc>
              <a:spcBef>
                <a:spcPts val="1200"/>
              </a:spcBef>
              <a:spcAft>
                <a:spcPts val="0"/>
              </a:spcAft>
              <a:buClr>
                <a:schemeClr val="dk1"/>
              </a:buClr>
              <a:buSzPts val="990"/>
              <a:buFont typeface="Arial"/>
              <a:buNone/>
            </a:pPr>
            <a:r>
              <a:rPr lang="en-US" sz="2400" b="1" dirty="0">
                <a:solidFill>
                  <a:schemeClr val="dk1"/>
                </a:solidFill>
              </a:rPr>
              <a:t>but deliver us from evil. Amen.</a:t>
            </a:r>
            <a:endParaRPr sz="2400" b="1"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95">
          <a:extLst>
            <a:ext uri="{FF2B5EF4-FFF2-40B4-BE49-F238E27FC236}">
              <a16:creationId xmlns:a16="http://schemas.microsoft.com/office/drawing/2014/main" id="{71C57D5F-145A-AB03-DBB8-C1D6A59D0C0B}"/>
            </a:ext>
          </a:extLst>
        </p:cNvPr>
        <p:cNvGrpSpPr/>
        <p:nvPr/>
      </p:nvGrpSpPr>
      <p:grpSpPr>
        <a:xfrm>
          <a:off x="0" y="0"/>
          <a:ext cx="0" cy="0"/>
          <a:chOff x="0" y="0"/>
          <a:chExt cx="0" cy="0"/>
        </a:xfrm>
      </p:grpSpPr>
      <p:sp>
        <p:nvSpPr>
          <p:cNvPr id="96" name="Google Shape;96;p19">
            <a:extLst>
              <a:ext uri="{FF2B5EF4-FFF2-40B4-BE49-F238E27FC236}">
                <a16:creationId xmlns:a16="http://schemas.microsoft.com/office/drawing/2014/main" id="{E1D4762B-71FE-6AEA-08D3-35770063519E}"/>
              </a:ext>
            </a:extLst>
          </p:cNvPr>
          <p:cNvSpPr txBox="1">
            <a:spLocks noGrp="1"/>
          </p:cNvSpPr>
          <p:nvPr>
            <p:ph type="subTitle" idx="1"/>
          </p:nvPr>
        </p:nvSpPr>
        <p:spPr>
          <a:xfrm>
            <a:off x="405750" y="137100"/>
            <a:ext cx="8332500" cy="6583800"/>
          </a:xfrm>
          <a:prstGeom prst="rect">
            <a:avLst/>
          </a:prstGeom>
          <a:solidFill>
            <a:schemeClr val="accent1"/>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Hail, Mary, full of grace,</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the Lord is with thee.</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Blessed art thou among women</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and blessed is the fruit of thy womb, Jesus.</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Holy Mary, Mother of God,</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pray for us sinners,</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now and at the hour of our death. </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Amen.</a:t>
            </a:r>
            <a:endParaRPr sz="3520" b="1">
              <a:solidFill>
                <a:schemeClr val="dk1"/>
              </a:solidFill>
            </a:endParaRPr>
          </a:p>
        </p:txBody>
      </p:sp>
    </p:spTree>
    <p:extLst>
      <p:ext uri="{BB962C8B-B14F-4D97-AF65-F5344CB8AC3E}">
        <p14:creationId xmlns:p14="http://schemas.microsoft.com/office/powerpoint/2010/main" val="67746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0"/>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02" name="Google Shape;102;p20"/>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03" name="Google Shape;103;p20" title="Poster_Web.jpg"/>
          <p:cNvPicPr preferRelativeResize="0"/>
          <p:nvPr/>
        </p:nvPicPr>
        <p:blipFill rotWithShape="1">
          <a:blip r:embed="rId3">
            <a:alphaModFix/>
          </a:blip>
          <a:srcRect t="22010" b="10867"/>
          <a:stretch/>
        </p:blipFill>
        <p:spPr>
          <a:xfrm>
            <a:off x="0" y="0"/>
            <a:ext cx="9144000" cy="6857999"/>
          </a:xfrm>
          <a:prstGeom prst="rect">
            <a:avLst/>
          </a:prstGeom>
          <a:noFill/>
          <a:ln>
            <a:noFill/>
          </a:ln>
        </p:spPr>
      </p:pic>
      <p:sp>
        <p:nvSpPr>
          <p:cNvPr id="104" name="Google Shape;104;p20"/>
          <p:cNvSpPr txBox="1">
            <a:spLocks noGrp="1"/>
          </p:cNvSpPr>
          <p:nvPr>
            <p:ph type="subTitle" idx="1"/>
          </p:nvPr>
        </p:nvSpPr>
        <p:spPr>
          <a:xfrm>
            <a:off x="627375" y="165300"/>
            <a:ext cx="4258800" cy="6577200"/>
          </a:xfrm>
          <a:prstGeom prst="rect">
            <a:avLst/>
          </a:prstGeom>
          <a:solidFill>
            <a:srgbClr val="0000FF"/>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lt1"/>
                </a:solidFill>
              </a:rPr>
              <a:t>Blessing and Sign of the Cross</a:t>
            </a:r>
            <a:endParaRPr sz="4689" b="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rPr>
              <a:t>Response:</a:t>
            </a:r>
            <a:r>
              <a:rPr lang="en" sz="3244" b="1">
                <a:solidFill>
                  <a:schemeClr val="lt1"/>
                </a:solidFill>
              </a:rPr>
              <a:t> </a:t>
            </a:r>
            <a:r>
              <a:rPr lang="en" sz="3544" b="1">
                <a:solidFill>
                  <a:schemeClr val="lt1"/>
                </a:solidFill>
              </a:rPr>
              <a:t>Amen.</a:t>
            </a:r>
            <a:endParaRPr sz="3544" b="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3244"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rPr>
              <a:t>Response:	</a:t>
            </a:r>
            <a:endParaRPr sz="3244">
              <a:solidFill>
                <a:schemeClr val="lt1"/>
              </a:solidFill>
            </a:endParaRPr>
          </a:p>
          <a:p>
            <a:pPr marL="0" lvl="0" indent="0" algn="ctr" rtl="0">
              <a:lnSpc>
                <a:spcPct val="109000"/>
              </a:lnSpc>
              <a:spcBef>
                <a:spcPts val="0"/>
              </a:spcBef>
              <a:spcAft>
                <a:spcPts val="0"/>
              </a:spcAft>
              <a:buClr>
                <a:schemeClr val="dk1"/>
              </a:buClr>
              <a:buSzPts val="1100"/>
              <a:buFont typeface="Arial"/>
              <a:buNone/>
            </a:pPr>
            <a:r>
              <a:rPr lang="en" sz="3544" b="1">
                <a:solidFill>
                  <a:schemeClr val="lt1"/>
                </a:solidFill>
              </a:rPr>
              <a:t>Thanks be to God!</a:t>
            </a:r>
            <a:endParaRPr sz="4989" b="1">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61534A5BDC44D831BE29B7679FDE4" ma:contentTypeVersion="13" ma:contentTypeDescription="Create a new document." ma:contentTypeScope="" ma:versionID="a2e35f5c8ba17675af84b82d0726bc19">
  <xsd:schema xmlns:xsd="http://www.w3.org/2001/XMLSchema" xmlns:xs="http://www.w3.org/2001/XMLSchema" xmlns:p="http://schemas.microsoft.com/office/2006/metadata/properties" xmlns:ns2="43616bf8-d1e0-4df0-ae03-6ce5e0fda2bd" xmlns:ns3="0d2991e3-4ff8-4932-a61d-3bbee034fb3d" targetNamespace="http://schemas.microsoft.com/office/2006/metadata/properties" ma:root="true" ma:fieldsID="4afb7bbd8f9614db543510b72c11d20a" ns2:_="" ns3:_="">
    <xsd:import namespace="43616bf8-d1e0-4df0-ae03-6ce5e0fda2bd"/>
    <xsd:import namespace="0d2991e3-4ff8-4932-a61d-3bbee034fb3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616bf8-d1e0-4df0-ae03-6ce5e0fda2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2991e3-4ff8-4932-a61d-3bbee034fb3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93820cc-bafd-486b-8eaf-1d752853f03a}" ma:internalName="TaxCatchAll" ma:showField="CatchAllData" ma:web="0d2991e3-4ff8-4932-a61d-3bbee034fb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d2991e3-4ff8-4932-a61d-3bbee034fb3d" xsi:nil="true"/>
    <lcf76f155ced4ddcb4097134ff3c332f xmlns="43616bf8-d1e0-4df0-ae03-6ce5e0fda2b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2D84D0-2A11-4526-83A1-7B156E2793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616bf8-d1e0-4df0-ae03-6ce5e0fda2bd"/>
    <ds:schemaRef ds:uri="0d2991e3-4ff8-4932-a61d-3bbee034fb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4F46D6-0AAE-4FEB-AA40-C7F43A71AC82}">
  <ds:schemaRefs>
    <ds:schemaRef ds:uri="http://schemas.microsoft.com/sharepoint/v3/contenttype/forms"/>
  </ds:schemaRefs>
</ds:datastoreItem>
</file>

<file path=customXml/itemProps3.xml><?xml version="1.0" encoding="utf-8"?>
<ds:datastoreItem xmlns:ds="http://schemas.openxmlformats.org/officeDocument/2006/customXml" ds:itemID="{B61311F0-6AF1-4ADF-BC00-86DB493F738C}">
  <ds:schemaRefs>
    <ds:schemaRef ds:uri="http://schemas.microsoft.com/office/2006/metadata/properties"/>
    <ds:schemaRef ds:uri="http://schemas.microsoft.com/office/infopath/2007/PartnerControls"/>
    <ds:schemaRef ds:uri="0d2991e3-4ff8-4932-a61d-3bbee034fb3d"/>
    <ds:schemaRef ds:uri="43616bf8-d1e0-4df0-ae03-6ce5e0fda2bd"/>
  </ds:schemaRefs>
</ds:datastoreItem>
</file>

<file path=docProps/app.xml><?xml version="1.0" encoding="utf-8"?>
<Properties xmlns="http://schemas.openxmlformats.org/officeDocument/2006/extended-properties" xmlns:vt="http://schemas.openxmlformats.org/officeDocument/2006/docPropsVTypes">
  <TotalTime>0</TotalTime>
  <Words>1163</Words>
  <Application>Microsoft Office PowerPoint</Application>
  <PresentationFormat>On-screen Show (4:3)</PresentationFormat>
  <Paragraphs>127</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Georgia</vt:lpstr>
      <vt:lpstr>Liberation Serif</vt:lpstr>
      <vt:lpstr>Simple Light</vt:lpstr>
      <vt:lpstr>PowerPoint Presentation</vt:lpstr>
      <vt:lpstr>Acknowledgement  of Country</vt:lpstr>
      <vt:lpstr>PowerPoint Presentation</vt:lpstr>
      <vt:lpstr>PowerPoint Presentation</vt:lpstr>
      <vt:lpstr>       Reading: Matthew 18:2,5,10; 19:13-14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Don Gomez</cp:lastModifiedBy>
  <cp:revision>1</cp:revision>
  <dcterms:modified xsi:type="dcterms:W3CDTF">2026-08-31T04:55:36Z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0x010100B2161534A5BDC44D831BE29B7679FDE4</vt:lpwstr>
  </property>
  <property fmtid="{D5CDD505-2E9C-101B-9397-08002B2CF9AE}" pid="3" name="MediaServiceImageTags">
    <vt:lpwstr/>
  </property>
</Properties>
</file>