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revisionInfo.xml><?xml version="1.0" encoding="utf-8"?>
<p1510:revInfo xmlns:a="http://schemas.openxmlformats.org/drawingml/2006/main" xmlns:r="http://schemas.openxmlformats.org/officeDocument/2006/relationships" xmlns:p1510="http://schemas.microsoft.com/office/powerpoint/2015/10/main">
  <p1510:revLst>
    <p1510:client id="{90E34303-AB69-49AF-A96C-E2F2977BE159}" v="2" dt="2024-08-13T03:52:40.833"/>
  </p1510:revLst>
</p1510:revInfo>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lid Marogi" userId="2843cc93-03c8-475e-ad55-acd47ca6d5f4" providerId="ADAL" clId="{90E34303-AB69-49AF-A96C-E2F2977BE159}"/>
    <pc:docChg chg="modSld">
      <pc:chgData name="Khalid Marogi" userId="2843cc93-03c8-475e-ad55-acd47ca6d5f4" providerId="ADAL" clId="{90E34303-AB69-49AF-A96C-E2F2977BE159}" dt="2024-08-13T03:52:40.833" v="24"/>
      <pc:docMkLst>
        <pc:docMk/>
      </pc:docMkLst>
      <pc:sldChg chg="modNotesTx">
        <pc:chgData name="Khalid Marogi" userId="2843cc93-03c8-475e-ad55-acd47ca6d5f4" providerId="ADAL" clId="{90E34303-AB69-49AF-A96C-E2F2977BE159}" dt="2024-08-13T03:45:16.332" v="4" actId="20577"/>
        <pc:sldMkLst>
          <pc:docMk/>
          <pc:sldMk cId="0" sldId="256"/>
        </pc:sldMkLst>
      </pc:sldChg>
      <pc:sldChg chg="modNotesTx">
        <pc:chgData name="Khalid Marogi" userId="2843cc93-03c8-475e-ad55-acd47ca6d5f4" providerId="ADAL" clId="{90E34303-AB69-49AF-A96C-E2F2977BE159}" dt="2024-08-13T03:45:28.412" v="7" actId="20577"/>
        <pc:sldMkLst>
          <pc:docMk/>
          <pc:sldMk cId="0" sldId="257"/>
        </pc:sldMkLst>
      </pc:sldChg>
      <pc:sldChg chg="modNotesTx">
        <pc:chgData name="Khalid Marogi" userId="2843cc93-03c8-475e-ad55-acd47ca6d5f4" providerId="ADAL" clId="{90E34303-AB69-49AF-A96C-E2F2977BE159}" dt="2024-08-13T03:46:29.936" v="13" actId="20577"/>
        <pc:sldMkLst>
          <pc:docMk/>
          <pc:sldMk cId="0" sldId="259"/>
        </pc:sldMkLst>
      </pc:sldChg>
      <pc:sldChg chg="modNotesTx">
        <pc:chgData name="Khalid Marogi" userId="2843cc93-03c8-475e-ad55-acd47ca6d5f4" providerId="ADAL" clId="{90E34303-AB69-49AF-A96C-E2F2977BE159}" dt="2024-08-13T03:46:52.127" v="14" actId="20577"/>
        <pc:sldMkLst>
          <pc:docMk/>
          <pc:sldMk cId="0" sldId="260"/>
        </pc:sldMkLst>
      </pc:sldChg>
      <pc:sldChg chg="modNotesTx">
        <pc:chgData name="Khalid Marogi" userId="2843cc93-03c8-475e-ad55-acd47ca6d5f4" providerId="ADAL" clId="{90E34303-AB69-49AF-A96C-E2F2977BE159}" dt="2024-08-13T03:47:14.042" v="18" actId="20577"/>
        <pc:sldMkLst>
          <pc:docMk/>
          <pc:sldMk cId="0" sldId="261"/>
        </pc:sldMkLst>
      </pc:sldChg>
      <pc:sldChg chg="modNotesTx">
        <pc:chgData name="Khalid Marogi" userId="2843cc93-03c8-475e-ad55-acd47ca6d5f4" providerId="ADAL" clId="{90E34303-AB69-49AF-A96C-E2F2977BE159}" dt="2024-08-13T03:47:33.191" v="19" actId="20577"/>
        <pc:sldMkLst>
          <pc:docMk/>
          <pc:sldMk cId="0" sldId="262"/>
        </pc:sldMkLst>
      </pc:sldChg>
      <pc:sldChg chg="modNotesTx">
        <pc:chgData name="Khalid Marogi" userId="2843cc93-03c8-475e-ad55-acd47ca6d5f4" providerId="ADAL" clId="{90E34303-AB69-49AF-A96C-E2F2977BE159}" dt="2024-08-13T03:47:44.743" v="20" actId="20577"/>
        <pc:sldMkLst>
          <pc:docMk/>
          <pc:sldMk cId="0" sldId="264"/>
        </pc:sldMkLst>
      </pc:sldChg>
      <pc:sldChg chg="modNotesTx">
        <pc:chgData name="Khalid Marogi" userId="2843cc93-03c8-475e-ad55-acd47ca6d5f4" providerId="ADAL" clId="{90E34303-AB69-49AF-A96C-E2F2977BE159}" dt="2024-08-13T03:47:57.545" v="22" actId="20577"/>
        <pc:sldMkLst>
          <pc:docMk/>
          <pc:sldMk cId="0" sldId="265"/>
        </pc:sldMkLst>
      </pc:sldChg>
      <pc:sldChg chg="addSp modSp modAnim">
        <pc:chgData name="Khalid Marogi" userId="2843cc93-03c8-475e-ad55-acd47ca6d5f4" providerId="ADAL" clId="{90E34303-AB69-49AF-A96C-E2F2977BE159}" dt="2024-08-13T03:52:40.833" v="24"/>
        <pc:sldMkLst>
          <pc:docMk/>
          <pc:sldMk cId="0" sldId="266"/>
        </pc:sldMkLst>
        <pc:picChg chg="add mod">
          <ac:chgData name="Khalid Marogi" userId="2843cc93-03c8-475e-ad55-acd47ca6d5f4" providerId="ADAL" clId="{90E34303-AB69-49AF-A96C-E2F2977BE159}" dt="2024-08-13T03:52:40.833" v="24"/>
          <ac:picMkLst>
            <pc:docMk/>
            <pc:sldMk cId="0" sldId="266"/>
            <ac:picMk id="2" creationId="{3D836E53-3224-21E4-5501-395D5AA5ECC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johnburland.net/product/god-will-always-walk-with-you/"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drive.google.com/file/d/0B5aXQfilGqdBU3pHc090akEwZHM/view?resourcekey=0-xNS525XeMOY9XWMG1Z1fyQ" TargetMode="External"/><Relationship Id="rId4" Type="http://schemas.openxmlformats.org/officeDocument/2006/relationships/hyperlink" Target="https://www.youtube.com/watch?v=nPbL1aJ9jE8"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36f40e63b8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36f40e63b8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May God bless us on the journey, + Father, Son, and Holy Spirit.</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sz="1200" dirty="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Let us go in peace to love and serve the Lord. </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Thanks be to God!</a:t>
            </a:r>
            <a:endParaRPr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36f40e63b8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36f40e63b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And for our final song, let us walk together around the room, singing as we go, and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knowing that God walks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i="1" u="sng" dirty="0">
                <a:solidFill>
                  <a:schemeClr val="dk1"/>
                </a:solidFill>
              </a:rPr>
              <a:t>Closing Hymn</a:t>
            </a:r>
            <a:r>
              <a:rPr lang="en" dirty="0">
                <a:solidFill>
                  <a:schemeClr val="dk1"/>
                </a:solidFill>
              </a:rPr>
              <a:t>  </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i="1" dirty="0">
                <a:solidFill>
                  <a:schemeClr val="dk1"/>
                </a:solidFill>
              </a:rPr>
              <a:t>God will always walk with you, </a:t>
            </a:r>
            <a:r>
              <a:rPr lang="en" dirty="0">
                <a:solidFill>
                  <a:schemeClr val="dk1"/>
                </a:solidFill>
              </a:rPr>
              <a:t>John Burland (Sacred Moments CD - buy </a:t>
            </a:r>
            <a:r>
              <a:rPr lang="en" u="sng" dirty="0">
                <a:solidFill>
                  <a:srgbClr val="1155CC"/>
                </a:solidFill>
                <a:hlinkClick r:id="rId3">
                  <a:extLst>
                    <a:ext uri="{A12FA001-AC4F-418D-AE19-62706E023703}">
                      <ahyp:hlinkClr xmlns:ahyp="http://schemas.microsoft.com/office/drawing/2018/hyperlinkcolor" val="tx"/>
                    </a:ext>
                  </a:extLst>
                </a:hlinkClick>
              </a:rPr>
              <a:t>mp3</a:t>
            </a:r>
            <a:r>
              <a:rPr lang="en" dirty="0">
                <a:solidFill>
                  <a:schemeClr val="dk1"/>
                </a:solidFill>
              </a:rPr>
              <a:t>)</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u="sng" dirty="0">
                <a:solidFill>
                  <a:srgbClr val="1155CC"/>
                </a:solidFill>
                <a:hlinkClick r:id="rId4">
                  <a:extLst>
                    <a:ext uri="{A12FA001-AC4F-418D-AE19-62706E023703}">
                      <ahyp:hlinkClr xmlns:ahyp="http://schemas.microsoft.com/office/drawing/2018/hyperlinkcolor" val="tx"/>
                    </a:ext>
                  </a:extLst>
                </a:hlinkClick>
              </a:rPr>
              <a:t>https://www.youtube.com/watch?v=nPbL1aJ9jE8</a:t>
            </a:r>
            <a:r>
              <a:rPr lang="en" dirty="0">
                <a:solidFill>
                  <a:schemeClr val="dk1"/>
                </a:solidFill>
              </a:rPr>
              <a:t> </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Lyrics can be found at: </a:t>
            </a:r>
            <a:r>
              <a:rPr lang="en" u="sng" dirty="0">
                <a:solidFill>
                  <a:srgbClr val="1155CC"/>
                </a:solidFill>
                <a:hlinkClick r:id="rId5">
                  <a:extLst>
                    <a:ext uri="{A12FA001-AC4F-418D-AE19-62706E023703}">
                      <ahyp:hlinkClr xmlns:ahyp="http://schemas.microsoft.com/office/drawing/2018/hyperlinkcolor" val="tx"/>
                    </a:ext>
                  </a:extLst>
                </a:hlinkClick>
              </a:rPr>
              <a:t>https://drive.google.com/file/d/0B5aXQfilGqdBU3pHc090akEwZHM/view?resourcekey=0-xNS525XeMOY9XWMG1Z1fyQ</a:t>
            </a:r>
            <a:r>
              <a:rPr lang="en" dirty="0">
                <a:solidFill>
                  <a:schemeClr val="dk1"/>
                </a:solidFill>
              </a:rPr>
              <a: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76d77c508b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76d77c508b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76d77c508b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76d77c508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The Israelite people lost their leader along the way. What are some other difficulties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you might experience on a long journey?   </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[Wait for responses.]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	But what did Moses say to help the people in their difficulties? </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[Wait for responses.]</a:t>
            </a: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56d97e9378_0_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56d97e9378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So let us remember that God walks with us no matter where we go. Now we offer our prayers to God for everyone who has challenges like these. Our response to each prayer is ‘God walks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3:	We pray for people who have lost their way. May they find good guides to a place of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safety. We are God’s people.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4:	We pray for families and friends who are separated. May they be comforted and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keep each other in love, thought and prayer. We are God’s people.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5:	We pray for people who are sick or injured along the journey. May they receive help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and encouragement to continue. We are God’s people.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6:	We pray for those who are afraid of the future or exhausted from their travels. May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they have the strength and hope they need. We are God’s people.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with us.</a:t>
            </a: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6d97e9378_0_1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56d97e9378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latin typeface="Liberation Serif"/>
                <a:ea typeface="Liberation Serif"/>
                <a:cs typeface="Liberation Serif"/>
                <a:sym typeface="Liberation Serif"/>
              </a:rPr>
              <a:t>Let us bring all our prayers to God who travels with us, in the words of Jesus: </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Our Father...</a:t>
            </a: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56d97e9378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56d97e9378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6d97e9378_0_1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6d97e9378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latin typeface="Liberation Serif"/>
                <a:ea typeface="Liberation Serif"/>
                <a:cs typeface="Liberation Serif"/>
                <a:sym typeface="Liberation Serif"/>
              </a:rPr>
              <a:t>Now let us finish</a:t>
            </a:r>
            <a:r>
              <a:rPr lang="en" dirty="0">
                <a:solidFill>
                  <a:schemeClr val="dk1"/>
                </a:solidFill>
              </a:rPr>
              <a:t> with the final part of the prayer of Pope Francis:</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Help us to keep walking,</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together with our migrant brothers and sisters,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toward the eternal home you have prepared for us.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Open our eyes and our hearts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so that every meeting with those in need</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becomes a meeting with Jesus, your Son and our Lord.</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Amen.</a:t>
            </a:r>
            <a:endParaRPr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hyperlink" Target="http://www.youtube.com/watch?v=nPbL1aJ9jE8"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docProps/app.xml><?xml version="1.0" encoding="utf-8"?>
<Properties xmlns="http://schemas.openxmlformats.org/officeDocument/2006/extended-properties" xmlns:vt="http://schemas.openxmlformats.org/officeDocument/2006/docPropsVTypes">
  <TotalTime>9</TotalTime>
  <Words>1264</Words>
  <Application>Microsoft Office PowerPoint</Application>
  <PresentationFormat>On-screen Show (4:3)</PresentationFormat>
  <Paragraphs>145</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Georgia</vt:lpstr>
      <vt:lpstr>Liberation Serif</vt:lpstr>
      <vt:lpstr>Simple Light</vt:lpstr>
      <vt:lpstr> 110th World Day of Migrants and Refugees 2024</vt:lpstr>
      <vt:lpstr>Acknowledgement  of Country</vt:lpstr>
      <vt:lpstr>PowerPoint Presentation</vt:lpstr>
      <vt:lpstr>   Reading: Deuteronomy 31:1-3,6  </vt:lpstr>
      <vt:lpstr>   Difficulties and Help   </vt:lpstr>
      <vt:lpstr>PowerPoint Presentation</vt:lpstr>
      <vt:lpstr>PowerPoint Presentation</vt:lpstr>
      <vt:lpstr>PowerPoint Presentation</vt:lpstr>
      <vt:lpstr>PowerPoint Presentation</vt:lpstr>
      <vt:lpstr>  Blessing and Sign of the Cross  Response: Amen. Response: Thanks be to God!</vt:lpstr>
      <vt:lpstr>PowerPoint Presentation</vt:lpstr>
      <vt:lpstr> 110th World Day of Migrants and Refugees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110th World Day of Migrants and Refugees 2024</dc:title>
  <cp:lastModifiedBy>Khalid Marogi</cp:lastModifiedBy>
  <cp:revision>1</cp:revision>
  <dcterms:modified xsi:type="dcterms:W3CDTF">2024-08-13T03:52:42Z</dcterms:modified>
</cp:coreProperties>
</file>