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3"/>
  </p:sldMasterIdLst>
  <p:notesMasterIdLst>
    <p:notesMasterId r:id="rId17"/>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437" autoAdjust="0"/>
  </p:normalViewPr>
  <p:slideViewPr>
    <p:cSldViewPr snapToGrid="0">
      <p:cViewPr>
        <p:scale>
          <a:sx n="90" d="100"/>
          <a:sy n="90" d="100"/>
        </p:scale>
        <p:origin x="1736" y="4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halid Marogi" userId="2843cc93-03c8-475e-ad55-acd47ca6d5f4" providerId="ADAL" clId="{5BACE977-4AFA-4792-92EB-A2B05E32FF16}"/>
    <pc:docChg chg="modSld">
      <pc:chgData name="Khalid Marogi" userId="2843cc93-03c8-475e-ad55-acd47ca6d5f4" providerId="ADAL" clId="{5BACE977-4AFA-4792-92EB-A2B05E32FF16}" dt="2024-08-13T03:55:49.003" v="17" actId="20577"/>
      <pc:docMkLst>
        <pc:docMk/>
      </pc:docMkLst>
      <pc:sldChg chg="modNotesTx">
        <pc:chgData name="Khalid Marogi" userId="2843cc93-03c8-475e-ad55-acd47ca6d5f4" providerId="ADAL" clId="{5BACE977-4AFA-4792-92EB-A2B05E32FF16}" dt="2024-08-13T03:54:08.177" v="2" actId="20577"/>
        <pc:sldMkLst>
          <pc:docMk/>
          <pc:sldMk cId="0" sldId="257"/>
        </pc:sldMkLst>
      </pc:sldChg>
      <pc:sldChg chg="modNotesTx">
        <pc:chgData name="Khalid Marogi" userId="2843cc93-03c8-475e-ad55-acd47ca6d5f4" providerId="ADAL" clId="{5BACE977-4AFA-4792-92EB-A2B05E32FF16}" dt="2024-08-13T03:54:24.762" v="3" actId="20577"/>
        <pc:sldMkLst>
          <pc:docMk/>
          <pc:sldMk cId="0" sldId="259"/>
        </pc:sldMkLst>
      </pc:sldChg>
      <pc:sldChg chg="modNotesTx">
        <pc:chgData name="Khalid Marogi" userId="2843cc93-03c8-475e-ad55-acd47ca6d5f4" providerId="ADAL" clId="{5BACE977-4AFA-4792-92EB-A2B05E32FF16}" dt="2024-08-13T03:55:09.425" v="8" actId="20577"/>
        <pc:sldMkLst>
          <pc:docMk/>
          <pc:sldMk cId="0" sldId="260"/>
        </pc:sldMkLst>
      </pc:sldChg>
      <pc:sldChg chg="modNotesTx">
        <pc:chgData name="Khalid Marogi" userId="2843cc93-03c8-475e-ad55-acd47ca6d5f4" providerId="ADAL" clId="{5BACE977-4AFA-4792-92EB-A2B05E32FF16}" dt="2024-08-13T03:55:33.612" v="12" actId="20577"/>
        <pc:sldMkLst>
          <pc:docMk/>
          <pc:sldMk cId="0" sldId="263"/>
        </pc:sldMkLst>
      </pc:sldChg>
      <pc:sldChg chg="modNotesTx">
        <pc:chgData name="Khalid Marogi" userId="2843cc93-03c8-475e-ad55-acd47ca6d5f4" providerId="ADAL" clId="{5BACE977-4AFA-4792-92EB-A2B05E32FF16}" dt="2024-08-13T03:55:38.093" v="13" actId="20577"/>
        <pc:sldMkLst>
          <pc:docMk/>
          <pc:sldMk cId="0" sldId="264"/>
        </pc:sldMkLst>
      </pc:sldChg>
      <pc:sldChg chg="modNotesTx">
        <pc:chgData name="Khalid Marogi" userId="2843cc93-03c8-475e-ad55-acd47ca6d5f4" providerId="ADAL" clId="{5BACE977-4AFA-4792-92EB-A2B05E32FF16}" dt="2024-08-13T03:55:49.003" v="17" actId="20577"/>
        <pc:sldMkLst>
          <pc:docMk/>
          <pc:sldMk cId="0" sldId="26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76d7189f6f_0_1: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76d7189f6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Today we come together for the World Day of Refugees and Migrants. Let us begin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by imagining yourself on a walk. (...pause…) Where are you going? What is the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path like? What can you see around you? Who are you walking with?</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We have been on many walks in our lives, or travelled by bike, car, boat or aeroplane. Those of us who are migrants or refugees have also been on long journeys across countries, borders or seas. The way has been difficult, the journey has been long.</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But Pope Francis wants us to remember that God always walks with us. In the </a:t>
            </a:r>
            <a:endParaRPr>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a:solidFill>
                  <a:schemeClr val="dk1"/>
                </a:solidFill>
              </a:rPr>
              <a:t>difficulties, many migrants experience God as a traveling companion, guide or the anchor of a boat. God comforts us and gives us hope along the way. Pope Francis also says that God walks </a:t>
            </a:r>
            <a:r>
              <a:rPr lang="en" i="1">
                <a:solidFill>
                  <a:schemeClr val="dk1"/>
                </a:solidFill>
              </a:rPr>
              <a:t>within</a:t>
            </a:r>
            <a:r>
              <a:rPr lang="en">
                <a:solidFill>
                  <a:schemeClr val="dk1"/>
                </a:solidFill>
              </a:rPr>
              <a:t> us as we go. God identifies with all those who are lost and struggling on the road.</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276f2aeda20_0_4: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276f2aeda20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None/>
            </a:pP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276f2aeda20_0_9: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276f2aeda20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So let us conclude with the final part of the prayer of Pope Francis:</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276f2aeda20_0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276f2aeda20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i="1" u="sng" dirty="0">
                <a:solidFill>
                  <a:schemeClr val="dk1"/>
                </a:solidFill>
              </a:rPr>
              <a:t>Blessing and Dismissal</a:t>
            </a:r>
            <a:endParaRPr i="1" u="sng"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May God bless us on the journey + Father, Son, and Holy Spirit.</a:t>
            </a:r>
          </a:p>
          <a:p>
            <a:pPr marL="0" lvl="0" indent="0" algn="l" rtl="0">
              <a:lnSpc>
                <a:spcPct val="137916"/>
              </a:lnSpc>
              <a:spcBef>
                <a:spcPts val="0"/>
              </a:spcBef>
              <a:spcAft>
                <a:spcPts val="0"/>
              </a:spcAft>
              <a:buClr>
                <a:schemeClr val="dk1"/>
              </a:buClr>
              <a:buSzPts val="1100"/>
              <a:buFont typeface="Arial"/>
              <a:buNone/>
            </a:pP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sz="1200" dirty="0">
              <a:solidFill>
                <a:schemeClr val="dk1"/>
              </a:solidFill>
              <a:latin typeface="Liberation Serif"/>
              <a:ea typeface="Liberation Serif"/>
              <a:cs typeface="Liberation Serif"/>
              <a:sym typeface="Liberation Serif"/>
            </a:endParaRPr>
          </a:p>
          <a:p>
            <a:pPr marL="0" lvl="0" indent="0" algn="l" rtl="0">
              <a:lnSpc>
                <a:spcPct val="115000"/>
              </a:lnSpc>
              <a:spcBef>
                <a:spcPts val="0"/>
              </a:spcBef>
              <a:spcAft>
                <a:spcPts val="0"/>
              </a:spcAft>
              <a:buClr>
                <a:schemeClr val="dk1"/>
              </a:buClr>
              <a:buSzPts val="1100"/>
              <a:buFont typeface="Arial"/>
              <a:buNone/>
            </a:pP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70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And let us walk without fear on the way of peace.</a:t>
            </a:r>
          </a:p>
          <a:p>
            <a:pPr marL="0" lvl="0" indent="0" algn="l" rtl="0">
              <a:lnSpc>
                <a:spcPct val="137916"/>
              </a:lnSpc>
              <a:spcBef>
                <a:spcPts val="700"/>
              </a:spcBef>
              <a:spcAft>
                <a:spcPts val="0"/>
              </a:spcAft>
              <a:buClr>
                <a:schemeClr val="dk1"/>
              </a:buClr>
              <a:buSzPts val="1100"/>
              <a:buFont typeface="Arial"/>
              <a:buNone/>
            </a:pP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Thanks be to God!</a:t>
            </a:r>
            <a:endParaRPr dirty="0">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76f2aeda20_0_19: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276f2aeda20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0" indent="0" algn="l" rtl="0">
              <a:lnSpc>
                <a:spcPct val="137916"/>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76d7189f6f_0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76d7189f6f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 So as we remember all those who have travelled here, let us acknowledge the First Peoples of this land.</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Reader 1:	We acknowledge the people who have cared for this special sacred land for thousands of generations. We thank them for walking gently on this earth and for </a:t>
            </a:r>
            <a:endParaRPr dirty="0">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dirty="0">
                <a:solidFill>
                  <a:schemeClr val="dk1"/>
                </a:solidFill>
              </a:rPr>
              <a:t>teaching the way of deep listening. We pray that we can show our respects by walking together on God’s way of justice, reconciliation and hope.  </a:t>
            </a:r>
            <a:endParaRPr dirty="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56d9336627_0_10: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56d9336627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We will now watch a video about Pope Francis’s message for the World Day of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Migrants and Refugees.</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76d7189f6f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276d7189f6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Let us begin:</a:t>
            </a:r>
            <a:endParaRPr sz="1200" dirty="0">
              <a:solidFill>
                <a:schemeClr val="dk1"/>
              </a:solidFill>
              <a:latin typeface="Liberation Serif"/>
              <a:ea typeface="Liberation Serif"/>
              <a:cs typeface="Liberation Serif"/>
              <a:sym typeface="Liberation Serif"/>
            </a:endParaRPr>
          </a:p>
          <a:p>
            <a:pPr marL="457200" lvl="0" indent="0" algn="l" rtl="0">
              <a:lnSpc>
                <a:spcPct val="137916"/>
              </a:lnSpc>
              <a:spcBef>
                <a:spcPts val="0"/>
              </a:spcBef>
              <a:spcAft>
                <a:spcPts val="0"/>
              </a:spcAft>
              <a:buClr>
                <a:schemeClr val="dk1"/>
              </a:buClr>
              <a:buSzPts val="1100"/>
              <a:buFont typeface="Arial"/>
              <a:buNone/>
            </a:pPr>
            <a:r>
              <a:rPr lang="en" dirty="0">
                <a:solidFill>
                  <a:schemeClr val="dk1"/>
                </a:solidFill>
              </a:rPr>
              <a:t>	+ In the name of the Father, and of the Son, and of the Holy Spirit.</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sz="1200" dirty="0">
              <a:solidFill>
                <a:schemeClr val="dk1"/>
              </a:solidFill>
              <a:latin typeface="Liberation Serif"/>
              <a:ea typeface="Liberation Serif"/>
              <a:cs typeface="Liberation Serif"/>
              <a:sym typeface="Liberation Serif"/>
            </a:endParaRPr>
          </a:p>
          <a:p>
            <a:pPr marL="0" lvl="0" indent="0" algn="l" rtl="0">
              <a:lnSpc>
                <a:spcPct val="115000"/>
              </a:lnSpc>
              <a:spcBef>
                <a:spcPts val="0"/>
              </a:spcBef>
              <a:spcAft>
                <a:spcPts val="0"/>
              </a:spcAft>
              <a:buClr>
                <a:schemeClr val="dk1"/>
              </a:buClr>
              <a:buSzPts val="1100"/>
              <a:buFont typeface="Arial"/>
              <a:buNone/>
            </a:pP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700"/>
              </a:spcBef>
              <a:spcAft>
                <a:spcPts val="0"/>
              </a:spcAft>
              <a:buClr>
                <a:schemeClr val="dk1"/>
              </a:buClr>
              <a:buSzPts val="1100"/>
              <a:buFont typeface="Arial"/>
              <a:buNone/>
            </a:pPr>
            <a:r>
              <a:rPr lang="en" i="1" u="sng" dirty="0">
                <a:solidFill>
                  <a:schemeClr val="dk1"/>
                </a:solidFill>
              </a:rPr>
              <a:t>Opening Prayer</a:t>
            </a:r>
            <a:endParaRPr i="1" u="sng"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Let us pray in the words of Pope Francis … (pause) …</a:t>
            </a:r>
            <a:endParaRPr sz="1200" dirty="0">
              <a:solidFill>
                <a:schemeClr val="dk1"/>
              </a:solidFill>
              <a:latin typeface="Liberation Serif"/>
              <a:ea typeface="Liberation Serif"/>
              <a:cs typeface="Liberation Serif"/>
              <a:sym typeface="Liberation Serif"/>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God, Almighty Father,</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we are your pilgrim Church</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journeying towards the Kingdom of heaven.</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We live in our homeland,</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but as if we were foreigners.</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Every foreign place is our home,</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yet every native land is foreign to us.</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Though we live on earth,</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our true citizenship is in heaven.</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Do not let us become possessive</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of the portion of the world</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you have given us as a temporary home.</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Through Christ our Lord,</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Amen.</a:t>
            </a:r>
            <a:endParaRPr dirty="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276d7189f6f_0_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276d7189f6f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 	Now let us listen to a passage from the bible. It is from the Old Testament, part of the story of Moses and the Israelite people. He led them from slavery in Egypt to safety in the Promised Land. But Moses 	was old when they arrived and ready to die. The Israelites were afraid of travelling on without him.   </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i="1" u="sng"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i="1" u="sng" dirty="0">
                <a:solidFill>
                  <a:schemeClr val="dk1"/>
                </a:solidFill>
              </a:rPr>
              <a:t>Scripture</a:t>
            </a:r>
            <a:endParaRPr i="1" u="sng"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Reader 2:</a:t>
            </a:r>
            <a:r>
              <a:rPr lang="en" sz="1200" dirty="0">
                <a:solidFill>
                  <a:schemeClr val="dk1"/>
                </a:solidFill>
                <a:latin typeface="Liberation Serif"/>
                <a:ea typeface="Liberation Serif"/>
                <a:cs typeface="Liberation Serif"/>
                <a:sym typeface="Liberation Serif"/>
              </a:rPr>
              <a:t> 	</a:t>
            </a:r>
            <a:r>
              <a:rPr lang="en" dirty="0">
                <a:solidFill>
                  <a:schemeClr val="dk1"/>
                </a:solidFill>
              </a:rPr>
              <a:t>A reading from the Book of Deuteronomy [31:1-3,6,8, NRSV].</a:t>
            </a: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	</a:t>
            </a: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	When Moses had finished speaking all these words to all Israel, he said to them: ‘I</a:t>
            </a:r>
            <a:endParaRPr dirty="0">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dirty="0">
                <a:solidFill>
                  <a:schemeClr val="dk1"/>
                </a:solidFill>
              </a:rPr>
              <a:t>am now a hundred and twenty years old. I am no longer able to get about, and the Lord has told me, “You shall not cross over this Jordan.” The Lord your God himself will cross over before you… Be strong and bold; have no fear or dread of them, because it is the Lord your God who goes with you; he will not fail you or forsake you. It is the Lord who goes before you. He will be with you; he will not fail you or forsake you. Do not fear or be dismayed.’</a:t>
            </a:r>
            <a:endParaRPr dirty="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76f2aeda20_0_25: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76f2aeda2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We have asked … to share a little with us on some of the challenges on their own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a:solidFill>
                  <a:schemeClr val="dk1"/>
                </a:solidFill>
              </a:rPr>
              <a:t>journey. </a:t>
            </a:r>
            <a:endParaRPr>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a:solidFill>
                  <a:schemeClr val="dk1"/>
                </a:solidFill>
              </a:rPr>
              <a:t>[Person to share.]</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76d7189f6f_0_23: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76d7189f6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a:solidFill>
                  <a:schemeClr val="dk1"/>
                </a:solidFill>
              </a:rPr>
              <a:t>Leader:	Let us now take some time to reflect on God’s presence with migrants and refugees on their journeys</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76d7189f6f_0_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276d7189f6f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rPr>
              <a:t>We heard in the scripture that the Israelite people lost their leader along the way. </a:t>
            </a:r>
            <a:endParaRPr dirty="0">
              <a:solidFill>
                <a:schemeClr val="dk1"/>
              </a:solidFill>
            </a:endParaRPr>
          </a:p>
          <a:p>
            <a:pPr marL="914400" lvl="0" indent="0" algn="l" rtl="0">
              <a:lnSpc>
                <a:spcPct val="137916"/>
              </a:lnSpc>
              <a:spcBef>
                <a:spcPts val="0"/>
              </a:spcBef>
              <a:spcAft>
                <a:spcPts val="0"/>
              </a:spcAft>
              <a:buClr>
                <a:schemeClr val="dk1"/>
              </a:buClr>
              <a:buSzPts val="1100"/>
              <a:buFont typeface="Arial"/>
              <a:buNone/>
            </a:pPr>
            <a:r>
              <a:rPr lang="en" dirty="0">
                <a:solidFill>
                  <a:schemeClr val="dk1"/>
                </a:solidFill>
              </a:rPr>
              <a:t>They faced many challenges and difficulties, just like migrants and refugees today. Now we offer our prayers to God for everyone on journeys like these. Our response to each prayer is ‘God walks the journey with us’.</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Reader 3:	We pray for people who have lost their way. May they find good guides to a place of </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safety. In all of our trials...</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	God walks the journey with us.</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Reader 4:	We pray for families and friends who are separated. May they be comforted and </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keep each other in love, thought and prayer.  In all of our trials...</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	God walks the journey with us.</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Reader 5:	We pray for people who are sick or injured along the journey. May they receive help </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and encouragement to continue.  In all of our trials...</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	God walks the journey with us.</a:t>
            </a: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Reader 6:	We pray for those who are afraid of the future or exhausted from their travels. May </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r>
              <a:rPr lang="en" dirty="0">
                <a:solidFill>
                  <a:schemeClr val="dk1"/>
                </a:solidFill>
              </a:rPr>
              <a:t>they have the strength and hope they need.  In all of our trials...</a:t>
            </a:r>
            <a:endParaRPr dirty="0">
              <a:solidFill>
                <a:schemeClr val="dk1"/>
              </a:solidFill>
            </a:endParaRPr>
          </a:p>
          <a:p>
            <a:pPr marL="457200" lvl="0" indent="457200" algn="l" rtl="0">
              <a:lnSpc>
                <a:spcPct val="137916"/>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37916"/>
              </a:lnSpc>
              <a:spcBef>
                <a:spcPts val="0"/>
              </a:spcBef>
              <a:spcAft>
                <a:spcPts val="0"/>
              </a:spcAft>
              <a:buClr>
                <a:schemeClr val="dk1"/>
              </a:buClr>
              <a:buSzPts val="1100"/>
              <a:buFont typeface="Arial"/>
              <a:buNone/>
            </a:pPr>
            <a:r>
              <a:rPr lang="en" dirty="0">
                <a:solidFill>
                  <a:schemeClr val="dk1"/>
                </a:solidFill>
              </a:rPr>
              <a:t>All:	God walks the journey with us.</a:t>
            </a:r>
            <a:endParaRPr dirty="0">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276d7189f6f_0_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276d7189f6f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7916"/>
              </a:lnSpc>
              <a:spcBef>
                <a:spcPts val="0"/>
              </a:spcBef>
              <a:spcAft>
                <a:spcPts val="0"/>
              </a:spcAft>
              <a:buNone/>
            </a:pPr>
            <a:r>
              <a:rPr lang="en" dirty="0">
                <a:solidFill>
                  <a:schemeClr val="dk1"/>
                </a:solidFill>
              </a:rPr>
              <a:t>Leader:</a:t>
            </a:r>
            <a:r>
              <a:rPr lang="en" sz="1200" dirty="0">
                <a:solidFill>
                  <a:schemeClr val="dk1"/>
                </a:solidFill>
                <a:latin typeface="Liberation Serif"/>
                <a:ea typeface="Liberation Serif"/>
                <a:cs typeface="Liberation Serif"/>
                <a:sym typeface="Liberation Serif"/>
              </a:rPr>
              <a:t> 	</a:t>
            </a:r>
            <a:r>
              <a:rPr lang="en" dirty="0">
                <a:solidFill>
                  <a:schemeClr val="dk1"/>
                </a:solidFill>
                <a:latin typeface="Liberation Serif"/>
                <a:ea typeface="Liberation Serif"/>
                <a:cs typeface="Liberation Serif"/>
                <a:sym typeface="Liberation Serif"/>
              </a:rPr>
              <a:t>Let us bring all our prayers to God who travels with us, in the words of Jesus: </a:t>
            </a:r>
            <a:endParaRPr sz="1200" dirty="0">
              <a:solidFill>
                <a:schemeClr val="dk1"/>
              </a:solidFill>
              <a:latin typeface="Liberation Serif"/>
              <a:ea typeface="Liberation Serif"/>
              <a:cs typeface="Liberation Serif"/>
              <a:sym typeface="Liberation Serif"/>
            </a:endParaRPr>
          </a:p>
          <a:p>
            <a:pPr marL="0" lvl="0" indent="0" algn="l" rtl="0">
              <a:lnSpc>
                <a:spcPct val="137916"/>
              </a:lnSpc>
              <a:spcBef>
                <a:spcPts val="0"/>
              </a:spcBef>
              <a:spcAft>
                <a:spcPts val="0"/>
              </a:spcAft>
              <a:buNone/>
            </a:pPr>
            <a:endParaRPr dirty="0">
              <a:solidFill>
                <a:schemeClr val="dk1"/>
              </a:solidFill>
            </a:endParaRPr>
          </a:p>
          <a:p>
            <a:pPr marL="0" lvl="0" indent="0" algn="l" rtl="0">
              <a:lnSpc>
                <a:spcPct val="137916"/>
              </a:lnSpc>
              <a:spcBef>
                <a:spcPts val="0"/>
              </a:spcBef>
              <a:spcAft>
                <a:spcPts val="0"/>
              </a:spcAft>
              <a:buNone/>
            </a:pPr>
            <a:r>
              <a:rPr lang="en" dirty="0">
                <a:solidFill>
                  <a:schemeClr val="dk1"/>
                </a:solidFill>
              </a:rPr>
              <a:t>All:</a:t>
            </a:r>
            <a:r>
              <a:rPr lang="en" sz="1200" dirty="0">
                <a:solidFill>
                  <a:schemeClr val="dk1"/>
                </a:solidFill>
                <a:latin typeface="Liberation Serif"/>
                <a:ea typeface="Liberation Serif"/>
                <a:cs typeface="Liberation Serif"/>
                <a:sym typeface="Liberation Serif"/>
              </a:rPr>
              <a:t> 	</a:t>
            </a:r>
            <a:r>
              <a:rPr lang="en" dirty="0">
                <a:solidFill>
                  <a:schemeClr val="dk1"/>
                </a:solidFill>
              </a:rPr>
              <a:t>Our Father...</a:t>
            </a:r>
            <a:endParaRPr dirty="0">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k5lyibguPRE"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hyperlink" Target="http://www.youtube.com/watch?v=cU1ez6r-2HU"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55" name="Google Shape;55;p13"/>
          <p:cNvSpPr txBox="1">
            <a:spLocks noGrp="1"/>
          </p:cNvSpPr>
          <p:nvPr>
            <p:ph type="ctrTitle"/>
          </p:nvPr>
        </p:nvSpPr>
        <p:spPr>
          <a:xfrm>
            <a:off x="4355750" y="4721325"/>
            <a:ext cx="4570800" cy="1805100"/>
          </a:xfrm>
          <a:prstGeom prst="rect">
            <a:avLst/>
          </a:prstGeom>
          <a:solidFill>
            <a:srgbClr val="93C47D"/>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28947"/>
              <a:buFont typeface="Arial"/>
              <a:buNone/>
            </a:pPr>
            <a:r>
              <a:rPr lang="en" sz="3800" b="1">
                <a:latin typeface="Georgia"/>
                <a:ea typeface="Georgia"/>
                <a:cs typeface="Georgia"/>
                <a:sym typeface="Georgia"/>
              </a:rPr>
              <a:t>110th World Day of Migrants and Refugees 2024</a:t>
            </a:r>
            <a:endParaRPr>
              <a:latin typeface="Georgia"/>
              <a:ea typeface="Georgia"/>
              <a:cs typeface="Georgia"/>
              <a:sym typeface="Georgia"/>
            </a:endParaRPr>
          </a:p>
        </p:txBody>
      </p:sp>
      <p:sp>
        <p:nvSpPr>
          <p:cNvPr id="56" name="Google Shape;56;p13"/>
          <p:cNvSpPr txBox="1">
            <a:spLocks noGrp="1"/>
          </p:cNvSpPr>
          <p:nvPr>
            <p:ph type="subTitle" idx="1"/>
          </p:nvPr>
        </p:nvSpPr>
        <p:spPr>
          <a:xfrm>
            <a:off x="221850" y="469350"/>
            <a:ext cx="6232200" cy="9681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spcBef>
                <a:spcPts val="0"/>
              </a:spcBef>
              <a:spcAft>
                <a:spcPts val="0"/>
              </a:spcAft>
              <a:buNone/>
            </a:pPr>
            <a:r>
              <a:rPr lang="en" sz="5000" b="1">
                <a:solidFill>
                  <a:schemeClr val="lt1"/>
                </a:solidFill>
                <a:latin typeface="Georgia"/>
                <a:ea typeface="Georgia"/>
                <a:cs typeface="Georgia"/>
                <a:sym typeface="Georgia"/>
              </a:rPr>
              <a:t>God walks with us</a:t>
            </a:r>
            <a:endParaRPr sz="5000" b="1">
              <a:solidFill>
                <a:schemeClr val="lt1"/>
              </a:solidFill>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10"/>
        <p:cNvGrpSpPr/>
        <p:nvPr/>
      </p:nvGrpSpPr>
      <p:grpSpPr>
        <a:xfrm>
          <a:off x="0" y="0"/>
          <a:ext cx="0" cy="0"/>
          <a:chOff x="0" y="0"/>
          <a:chExt cx="0" cy="0"/>
        </a:xfrm>
      </p:grpSpPr>
      <p:pic>
        <p:nvPicPr>
          <p:cNvPr id="111" name="Google Shape;111;p22"/>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112" name="Google Shape;112;p22"/>
          <p:cNvSpPr txBox="1">
            <a:spLocks noGrp="1"/>
          </p:cNvSpPr>
          <p:nvPr>
            <p:ph type="subTitle" idx="1"/>
          </p:nvPr>
        </p:nvSpPr>
        <p:spPr>
          <a:xfrm>
            <a:off x="540075" y="716550"/>
            <a:ext cx="8332500" cy="54249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and forgive us our trespasses, </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as we forgive those who trespass against us,</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and lead us not into temptation,</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but deliver us from evil. Amen.</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endParaRPr sz="4120" b="1">
              <a:solidFill>
                <a:schemeClr val="dk1"/>
              </a:solidFill>
              <a:latin typeface="Georgia"/>
              <a:ea typeface="Georgia"/>
              <a:cs typeface="Georgia"/>
              <a:sym typeface="Georg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16"/>
        <p:cNvGrpSpPr/>
        <p:nvPr/>
      </p:nvGrpSpPr>
      <p:grpSpPr>
        <a:xfrm>
          <a:off x="0" y="0"/>
          <a:ext cx="0" cy="0"/>
          <a:chOff x="0" y="0"/>
          <a:chExt cx="0" cy="0"/>
        </a:xfrm>
      </p:grpSpPr>
      <p:pic>
        <p:nvPicPr>
          <p:cNvPr id="117" name="Google Shape;117;p23"/>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118" name="Google Shape;118;p23"/>
          <p:cNvSpPr txBox="1">
            <a:spLocks noGrp="1"/>
          </p:cNvSpPr>
          <p:nvPr>
            <p:ph type="subTitle" idx="1"/>
          </p:nvPr>
        </p:nvSpPr>
        <p:spPr>
          <a:xfrm>
            <a:off x="201450" y="310950"/>
            <a:ext cx="8741100" cy="62361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990"/>
              <a:buFont typeface="Arial"/>
              <a:buNone/>
            </a:pPr>
            <a:r>
              <a:rPr lang="en" sz="3320" b="1">
                <a:solidFill>
                  <a:schemeClr val="dk1"/>
                </a:solidFill>
                <a:latin typeface="Georgia"/>
                <a:ea typeface="Georgia"/>
                <a:cs typeface="Georgia"/>
                <a:sym typeface="Georgia"/>
              </a:rPr>
              <a:t>Help us to keep walking,</a:t>
            </a:r>
            <a:endParaRPr sz="3320"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990"/>
              <a:buFont typeface="Arial"/>
              <a:buNone/>
            </a:pPr>
            <a:r>
              <a:rPr lang="en" sz="3320" b="1">
                <a:solidFill>
                  <a:schemeClr val="dk1"/>
                </a:solidFill>
                <a:latin typeface="Georgia"/>
                <a:ea typeface="Georgia"/>
                <a:cs typeface="Georgia"/>
                <a:sym typeface="Georgia"/>
              </a:rPr>
              <a:t>together with our migrant brothers and sisters,</a:t>
            </a:r>
            <a:endParaRPr sz="3320"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990"/>
              <a:buFont typeface="Arial"/>
              <a:buNone/>
            </a:pPr>
            <a:r>
              <a:rPr lang="en" sz="3320" b="1">
                <a:solidFill>
                  <a:schemeClr val="dk1"/>
                </a:solidFill>
                <a:latin typeface="Georgia"/>
                <a:ea typeface="Georgia"/>
                <a:cs typeface="Georgia"/>
                <a:sym typeface="Georgia"/>
              </a:rPr>
              <a:t>toward the eternal dwelling you have prepared for us.</a:t>
            </a:r>
            <a:endParaRPr sz="3320"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990"/>
              <a:buFont typeface="Arial"/>
              <a:buNone/>
            </a:pPr>
            <a:r>
              <a:rPr lang="en" sz="3320" b="1">
                <a:solidFill>
                  <a:schemeClr val="dk1"/>
                </a:solidFill>
                <a:latin typeface="Georgia"/>
                <a:ea typeface="Georgia"/>
                <a:cs typeface="Georgia"/>
                <a:sym typeface="Georgia"/>
              </a:rPr>
              <a:t>Open our eyes and our hearts</a:t>
            </a:r>
            <a:endParaRPr sz="3320"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990"/>
              <a:buFont typeface="Arial"/>
              <a:buNone/>
            </a:pPr>
            <a:r>
              <a:rPr lang="en" sz="3320" b="1">
                <a:solidFill>
                  <a:schemeClr val="dk1"/>
                </a:solidFill>
                <a:latin typeface="Georgia"/>
                <a:ea typeface="Georgia"/>
                <a:cs typeface="Georgia"/>
                <a:sym typeface="Georgia"/>
              </a:rPr>
              <a:t>so that every encounter with those in need</a:t>
            </a:r>
            <a:endParaRPr sz="3320"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990"/>
              <a:buFont typeface="Arial"/>
              <a:buNone/>
            </a:pPr>
            <a:r>
              <a:rPr lang="en" sz="3320" b="1">
                <a:solidFill>
                  <a:schemeClr val="dk1"/>
                </a:solidFill>
                <a:latin typeface="Georgia"/>
                <a:ea typeface="Georgia"/>
                <a:cs typeface="Georgia"/>
                <a:sym typeface="Georgia"/>
              </a:rPr>
              <a:t>becomes an encounter with Jesus, your Son and our Lord.</a:t>
            </a:r>
            <a:endParaRPr sz="3320"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990"/>
              <a:buFont typeface="Arial"/>
              <a:buNone/>
            </a:pPr>
            <a:r>
              <a:rPr lang="en" sz="3320" b="1">
                <a:solidFill>
                  <a:schemeClr val="dk1"/>
                </a:solidFill>
                <a:latin typeface="Georgia"/>
                <a:ea typeface="Georgia"/>
                <a:cs typeface="Georgia"/>
                <a:sym typeface="Georgia"/>
              </a:rPr>
              <a:t>Amen.</a:t>
            </a:r>
            <a:endParaRPr sz="3320"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990"/>
              <a:buFont typeface="Arial"/>
              <a:buNone/>
            </a:pPr>
            <a:endParaRPr sz="3320"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990"/>
              <a:buFont typeface="Arial"/>
              <a:buNone/>
            </a:pPr>
            <a:endParaRPr sz="3320" b="1">
              <a:solidFill>
                <a:schemeClr val="dk1"/>
              </a:solidFill>
              <a:latin typeface="Georgia"/>
              <a:ea typeface="Georgia"/>
              <a:cs typeface="Georgia"/>
              <a:sym typeface="Georgi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22"/>
        <p:cNvGrpSpPr/>
        <p:nvPr/>
      </p:nvGrpSpPr>
      <p:grpSpPr>
        <a:xfrm>
          <a:off x="0" y="0"/>
          <a:ext cx="0" cy="0"/>
          <a:chOff x="0" y="0"/>
          <a:chExt cx="0" cy="0"/>
        </a:xfrm>
      </p:grpSpPr>
      <p:pic>
        <p:nvPicPr>
          <p:cNvPr id="123" name="Google Shape;123;p24"/>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124" name="Google Shape;124;p24"/>
          <p:cNvSpPr txBox="1">
            <a:spLocks noGrp="1"/>
          </p:cNvSpPr>
          <p:nvPr>
            <p:ph type="subTitle" idx="1"/>
          </p:nvPr>
        </p:nvSpPr>
        <p:spPr>
          <a:xfrm>
            <a:off x="4118250" y="489550"/>
            <a:ext cx="4608900" cy="52206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8" b="1">
                <a:solidFill>
                  <a:schemeClr val="dk1"/>
                </a:solidFill>
                <a:latin typeface="Georgia"/>
                <a:ea typeface="Georgia"/>
                <a:cs typeface="Georgia"/>
                <a:sym typeface="Georgia"/>
              </a:rPr>
              <a:t>Blessing and Sign of the Cross</a:t>
            </a:r>
            <a:endParaRPr sz="4688"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38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Amen.</a:t>
            </a:r>
            <a:endParaRPr sz="3244"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	</a:t>
            </a:r>
            <a:endParaRPr sz="3244">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1100"/>
              <a:buFont typeface="Arial"/>
              <a:buNone/>
            </a:pPr>
            <a:r>
              <a:rPr lang="en" sz="3244" b="1">
                <a:solidFill>
                  <a:schemeClr val="dk1"/>
                </a:solidFill>
                <a:latin typeface="Georgia"/>
                <a:ea typeface="Georgia"/>
                <a:cs typeface="Georgia"/>
                <a:sym typeface="Georgia"/>
              </a:rPr>
              <a:t>Thanks be to God!</a:t>
            </a:r>
            <a:endParaRPr sz="4688" b="1">
              <a:solidFill>
                <a:schemeClr val="dk1"/>
              </a:solidFill>
              <a:latin typeface="Georgia"/>
              <a:ea typeface="Georgia"/>
              <a:cs typeface="Georgia"/>
              <a:sym typeface="Georgi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28"/>
        <p:cNvGrpSpPr/>
        <p:nvPr/>
      </p:nvGrpSpPr>
      <p:grpSpPr>
        <a:xfrm>
          <a:off x="0" y="0"/>
          <a:ext cx="0" cy="0"/>
          <a:chOff x="0" y="0"/>
          <a:chExt cx="0" cy="0"/>
        </a:xfrm>
      </p:grpSpPr>
      <p:pic>
        <p:nvPicPr>
          <p:cNvPr id="129" name="Google Shape;129;p25"/>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130" name="Google Shape;130;p25"/>
          <p:cNvSpPr txBox="1">
            <a:spLocks noGrp="1"/>
          </p:cNvSpPr>
          <p:nvPr>
            <p:ph type="ctrTitle"/>
          </p:nvPr>
        </p:nvSpPr>
        <p:spPr>
          <a:xfrm>
            <a:off x="4355750" y="4721325"/>
            <a:ext cx="4570800" cy="1805100"/>
          </a:xfrm>
          <a:prstGeom prst="rect">
            <a:avLst/>
          </a:prstGeom>
          <a:solidFill>
            <a:srgbClr val="93C47D"/>
          </a:solid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Clr>
                <a:schemeClr val="dk1"/>
              </a:buClr>
              <a:buSzPct val="28947"/>
              <a:buFont typeface="Arial"/>
              <a:buNone/>
            </a:pPr>
            <a:endParaRPr sz="3800" b="1"/>
          </a:p>
          <a:p>
            <a:pPr marL="0" lvl="0" indent="0" algn="ctr" rtl="0">
              <a:lnSpc>
                <a:spcPct val="109090"/>
              </a:lnSpc>
              <a:spcBef>
                <a:spcPts val="1200"/>
              </a:spcBef>
              <a:spcAft>
                <a:spcPts val="0"/>
              </a:spcAft>
              <a:buClr>
                <a:schemeClr val="dk1"/>
              </a:buClr>
              <a:buSzPct val="28947"/>
              <a:buFont typeface="Arial"/>
              <a:buNone/>
            </a:pPr>
            <a:r>
              <a:rPr lang="en" sz="3800" b="1">
                <a:latin typeface="Georgia"/>
                <a:ea typeface="Georgia"/>
                <a:cs typeface="Georgia"/>
                <a:sym typeface="Georgia"/>
              </a:rPr>
              <a:t>110th World Day of Migrants and Refugees 2024</a:t>
            </a:r>
            <a:endParaRPr>
              <a:latin typeface="Georgia"/>
              <a:ea typeface="Georgia"/>
              <a:cs typeface="Georgia"/>
              <a:sym typeface="Georgia"/>
            </a:endParaRPr>
          </a:p>
        </p:txBody>
      </p:sp>
      <p:sp>
        <p:nvSpPr>
          <p:cNvPr id="131" name="Google Shape;131;p25"/>
          <p:cNvSpPr txBox="1">
            <a:spLocks noGrp="1"/>
          </p:cNvSpPr>
          <p:nvPr>
            <p:ph type="subTitle" idx="1"/>
          </p:nvPr>
        </p:nvSpPr>
        <p:spPr>
          <a:xfrm>
            <a:off x="221850" y="469350"/>
            <a:ext cx="6232200" cy="9681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spcBef>
                <a:spcPts val="0"/>
              </a:spcBef>
              <a:spcAft>
                <a:spcPts val="0"/>
              </a:spcAft>
              <a:buNone/>
            </a:pPr>
            <a:r>
              <a:rPr lang="en" sz="5000" b="1">
                <a:solidFill>
                  <a:schemeClr val="lt1"/>
                </a:solidFill>
                <a:latin typeface="Georgia"/>
                <a:ea typeface="Georgia"/>
                <a:cs typeface="Georgia"/>
                <a:sym typeface="Georgia"/>
              </a:rPr>
              <a:t>God walks with us</a:t>
            </a:r>
            <a:endParaRPr sz="5000" b="1">
              <a:solidFill>
                <a:schemeClr val="lt1"/>
              </a:solidFill>
              <a:latin typeface="Georgia"/>
              <a:ea typeface="Georgia"/>
              <a:cs typeface="Georgia"/>
              <a:sym typeface="Georgi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0" y="10"/>
            <a:ext cx="9144000" cy="6857990"/>
          </a:xfrm>
          <a:prstGeom prst="rect">
            <a:avLst/>
          </a:prstGeom>
          <a:noFill/>
          <a:ln>
            <a:noFill/>
          </a:ln>
        </p:spPr>
      </p:pic>
      <p:sp>
        <p:nvSpPr>
          <p:cNvPr id="62" name="Google Shape;62;p14"/>
          <p:cNvSpPr txBox="1">
            <a:spLocks noGrp="1"/>
          </p:cNvSpPr>
          <p:nvPr>
            <p:ph type="title"/>
          </p:nvPr>
        </p:nvSpPr>
        <p:spPr>
          <a:xfrm>
            <a:off x="3481675" y="274325"/>
            <a:ext cx="5408400" cy="1464000"/>
          </a:xfrm>
          <a:prstGeom prst="rect">
            <a:avLst/>
          </a:prstGeom>
          <a:solidFill>
            <a:srgbClr val="E55858">
              <a:alpha val="45240"/>
            </a:srgbClr>
          </a:solidFill>
        </p:spPr>
        <p:txBody>
          <a:bodyPr spcFirstLastPara="1" wrap="square" lIns="91425" tIns="91425" rIns="91425" bIns="91425" anchor="t" anchorCtr="0">
            <a:noAutofit/>
          </a:bodyPr>
          <a:lstStyle/>
          <a:p>
            <a:pPr marL="0" lvl="0" indent="0" algn="ctr" rtl="0">
              <a:spcBef>
                <a:spcPts val="0"/>
              </a:spcBef>
              <a:spcAft>
                <a:spcPts val="0"/>
              </a:spcAft>
              <a:buNone/>
            </a:pPr>
            <a:r>
              <a:rPr lang="en" sz="4200" b="1">
                <a:latin typeface="Georgia"/>
                <a:ea typeface="Georgia"/>
                <a:cs typeface="Georgia"/>
                <a:sym typeface="Georgia"/>
              </a:rPr>
              <a:t>Acknowledgement </a:t>
            </a:r>
            <a:endParaRPr sz="4200" b="1">
              <a:latin typeface="Georgia"/>
              <a:ea typeface="Georgia"/>
              <a:cs typeface="Georgia"/>
              <a:sym typeface="Georgia"/>
            </a:endParaRPr>
          </a:p>
          <a:p>
            <a:pPr marL="0" lvl="0" indent="0" algn="ctr" rtl="0">
              <a:spcBef>
                <a:spcPts val="0"/>
              </a:spcBef>
              <a:spcAft>
                <a:spcPts val="0"/>
              </a:spcAft>
              <a:buNone/>
            </a:pPr>
            <a:r>
              <a:rPr lang="en" sz="4200" b="1">
                <a:latin typeface="Georgia"/>
                <a:ea typeface="Georgia"/>
                <a:cs typeface="Georgia"/>
                <a:sym typeface="Georgia"/>
              </a:rPr>
              <a:t>of Country</a:t>
            </a:r>
            <a:endParaRPr sz="4200" b="1">
              <a:latin typeface="Georgia"/>
              <a:ea typeface="Georgia"/>
              <a:cs typeface="Georgia"/>
              <a:sym typeface="Georgi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sp>
        <p:nvSpPr>
          <p:cNvPr id="68" name="Google Shape;68;p15"/>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69" name="Google Shape;69;p15" descr="In this message for the World Day of Migrants and Refugees 2024, #PopeFrancis reminds us that all of us, God’s people, are migrants on this earth, on our way to the “true homeland”.&#10;For this reason, the Dicastery for Promoting Integral Human Development is inviting all people of goodwill to organize initiatives with migrants, refugees, vulnerable people... As Fr. Fabio Baggio, undersecretary of the DPIHD, suggests in the video, the idea is to walk a piece of the road together, with our community, parish, and diocese, also involving all the inhabitants of the &quot;existential peripheries&quot; that Pope Francis encourages us to welcome, towards #WDMR2024.&#10;Read the message and download the material: bit.lyWDMR2024&#10;&#10;&#10;Video Editing and Original Music: Enrico Selleri&#10;In partnership with VaticanNews" title="God walks with His people – WDMR2024">
            <a:hlinkClick r:id="rId3"/>
          </p:cNvPr>
          <p:cNvPicPr preferRelativeResize="0"/>
          <p:nvPr/>
        </p:nvPicPr>
        <p:blipFill>
          <a:blip r:embed="rId4">
            <a:alphaModFix/>
          </a:blip>
          <a:stretch>
            <a:fillRect/>
          </a:stretch>
        </p:blipFill>
        <p:spPr>
          <a:xfrm>
            <a:off x="0" y="85725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73"/>
        <p:cNvGrpSpPr/>
        <p:nvPr/>
      </p:nvGrpSpPr>
      <p:grpSpPr>
        <a:xfrm>
          <a:off x="0" y="0"/>
          <a:ext cx="0" cy="0"/>
          <a:chOff x="0" y="0"/>
          <a:chExt cx="0" cy="0"/>
        </a:xfrm>
      </p:grpSpPr>
      <p:pic>
        <p:nvPicPr>
          <p:cNvPr id="74" name="Google Shape;74;p16"/>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75" name="Google Shape;75;p16"/>
          <p:cNvSpPr txBox="1">
            <a:spLocks noGrp="1"/>
          </p:cNvSpPr>
          <p:nvPr>
            <p:ph type="subTitle" idx="1"/>
          </p:nvPr>
        </p:nvSpPr>
        <p:spPr>
          <a:xfrm>
            <a:off x="4118250" y="489550"/>
            <a:ext cx="4101600" cy="49725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Clr>
                <a:schemeClr val="dk1"/>
              </a:buClr>
              <a:buSzPts val="1100"/>
              <a:buFont typeface="Arial"/>
              <a:buNone/>
            </a:pPr>
            <a:r>
              <a:rPr lang="en" sz="4688" b="1">
                <a:solidFill>
                  <a:schemeClr val="dk1"/>
                </a:solidFill>
                <a:latin typeface="Georgia"/>
                <a:ea typeface="Georgia"/>
                <a:cs typeface="Georgia"/>
                <a:sym typeface="Georgia"/>
              </a:rPr>
              <a:t>Sign of the Cross and</a:t>
            </a:r>
            <a:endParaRPr sz="4688" b="1">
              <a:solidFill>
                <a:schemeClr val="dk1"/>
              </a:solidFill>
              <a:latin typeface="Georgia"/>
              <a:ea typeface="Georgia"/>
              <a:cs typeface="Georgia"/>
              <a:sym typeface="Georgia"/>
            </a:endParaRPr>
          </a:p>
          <a:p>
            <a:pPr marL="0" lvl="0" indent="0" algn="ctr" rtl="0">
              <a:lnSpc>
                <a:spcPct val="109000"/>
              </a:lnSpc>
              <a:spcBef>
                <a:spcPts val="0"/>
              </a:spcBef>
              <a:spcAft>
                <a:spcPts val="0"/>
              </a:spcAft>
              <a:buClr>
                <a:schemeClr val="dk1"/>
              </a:buClr>
              <a:buSzPts val="1100"/>
              <a:buFont typeface="Arial"/>
              <a:buNone/>
            </a:pPr>
            <a:r>
              <a:rPr lang="en" sz="4688" b="1">
                <a:solidFill>
                  <a:schemeClr val="dk1"/>
                </a:solidFill>
                <a:latin typeface="Georgia"/>
                <a:ea typeface="Georgia"/>
                <a:cs typeface="Georgia"/>
                <a:sym typeface="Georgia"/>
              </a:rPr>
              <a:t>Opening Prayer</a:t>
            </a:r>
            <a:endParaRPr sz="4688"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endParaRPr sz="38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Amen.</a:t>
            </a:r>
            <a:endParaRPr sz="5000" b="1">
              <a:solidFill>
                <a:schemeClr val="lt1"/>
              </a:solidFill>
              <a:latin typeface="Georgia"/>
              <a:ea typeface="Georgia"/>
              <a:cs typeface="Georgia"/>
              <a:sym typeface="Georgi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79"/>
        <p:cNvGrpSpPr/>
        <p:nvPr/>
      </p:nvGrpSpPr>
      <p:grpSpPr>
        <a:xfrm>
          <a:off x="0" y="0"/>
          <a:ext cx="0" cy="0"/>
          <a:chOff x="0" y="0"/>
          <a:chExt cx="0" cy="0"/>
        </a:xfrm>
      </p:grpSpPr>
      <p:sp>
        <p:nvSpPr>
          <p:cNvPr id="80" name="Google Shape;80;p17"/>
          <p:cNvSpPr txBox="1">
            <a:spLocks noGrp="1"/>
          </p:cNvSpPr>
          <p:nvPr>
            <p:ph type="ctrTitle"/>
          </p:nvPr>
        </p:nvSpPr>
        <p:spPr>
          <a:xfrm>
            <a:off x="150" y="1055325"/>
            <a:ext cx="9144000" cy="1785000"/>
          </a:xfrm>
          <a:prstGeom prst="rect">
            <a:avLst/>
          </a:prstGeom>
          <a:no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00"/>
              </a:lnSpc>
              <a:spcBef>
                <a:spcPts val="0"/>
              </a:spcBef>
              <a:spcAft>
                <a:spcPts val="0"/>
              </a:spcAft>
              <a:buNone/>
            </a:pPr>
            <a:r>
              <a:rPr lang="en" sz="3911" b="1">
                <a:latin typeface="Georgia"/>
                <a:ea typeface="Georgia"/>
                <a:cs typeface="Georgia"/>
                <a:sym typeface="Georgia"/>
              </a:rPr>
              <a:t>Reading: Deuteronomy 31:1-3,6,8</a:t>
            </a:r>
            <a:endParaRPr sz="3911" b="1">
              <a:latin typeface="Georgia"/>
              <a:ea typeface="Georgia"/>
              <a:cs typeface="Georgia"/>
              <a:sym typeface="Georgia"/>
            </a:endParaRPr>
          </a:p>
          <a:p>
            <a:pPr marL="0" lvl="0" indent="0" algn="ctr" rtl="0">
              <a:lnSpc>
                <a:spcPct val="109090"/>
              </a:lnSpc>
              <a:spcBef>
                <a:spcPts val="1200"/>
              </a:spcBef>
              <a:spcAft>
                <a:spcPts val="0"/>
              </a:spcAft>
              <a:buNone/>
            </a:pPr>
            <a:endParaRPr sz="3800" b="1">
              <a:latin typeface="Georgia"/>
              <a:ea typeface="Georgia"/>
              <a:cs typeface="Georgia"/>
              <a:sym typeface="Georgia"/>
            </a:endParaRPr>
          </a:p>
          <a:p>
            <a:pPr marL="0" lvl="0" indent="0" algn="l" rtl="0">
              <a:lnSpc>
                <a:spcPct val="109090"/>
              </a:lnSpc>
              <a:spcBef>
                <a:spcPts val="1200"/>
              </a:spcBef>
              <a:spcAft>
                <a:spcPts val="0"/>
              </a:spcAft>
              <a:buNone/>
            </a:pPr>
            <a:endParaRPr sz="3244" b="1">
              <a:latin typeface="Georgia"/>
              <a:ea typeface="Georgia"/>
              <a:cs typeface="Georgia"/>
              <a:sym typeface="Georgia"/>
            </a:endParaRPr>
          </a:p>
        </p:txBody>
      </p:sp>
      <p:pic>
        <p:nvPicPr>
          <p:cNvPr id="81" name="Google Shape;81;p17"/>
          <p:cNvPicPr preferRelativeResize="0"/>
          <p:nvPr/>
        </p:nvPicPr>
        <p:blipFill>
          <a:blip r:embed="rId3">
            <a:alphaModFix/>
          </a:blip>
          <a:stretch>
            <a:fillRect/>
          </a:stretch>
        </p:blipFill>
        <p:spPr>
          <a:xfrm>
            <a:off x="0" y="2073348"/>
            <a:ext cx="9144002" cy="4784652"/>
          </a:xfrm>
          <a:prstGeom prst="rect">
            <a:avLst/>
          </a:prstGeom>
          <a:noFill/>
          <a:ln w="38100" cap="flat" cmpd="sng">
            <a:solidFill>
              <a:schemeClr val="dk1"/>
            </a:solidFill>
            <a:prstDash val="solid"/>
            <a:round/>
            <a:headEnd type="none" w="sm" len="sm"/>
            <a:tailEnd type="none" w="sm" len="sm"/>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85"/>
        <p:cNvGrpSpPr/>
        <p:nvPr/>
      </p:nvGrpSpPr>
      <p:grpSpPr>
        <a:xfrm>
          <a:off x="0" y="0"/>
          <a:ext cx="0" cy="0"/>
          <a:chOff x="0" y="0"/>
          <a:chExt cx="0" cy="0"/>
        </a:xfrm>
      </p:grpSpPr>
      <p:pic>
        <p:nvPicPr>
          <p:cNvPr id="86" name="Google Shape;86;p18"/>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87" name="Google Shape;87;p18"/>
          <p:cNvSpPr txBox="1">
            <a:spLocks noGrp="1"/>
          </p:cNvSpPr>
          <p:nvPr>
            <p:ph type="subTitle" idx="1"/>
          </p:nvPr>
        </p:nvSpPr>
        <p:spPr>
          <a:xfrm>
            <a:off x="221850" y="469350"/>
            <a:ext cx="6232200" cy="9681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spcBef>
                <a:spcPts val="0"/>
              </a:spcBef>
              <a:spcAft>
                <a:spcPts val="0"/>
              </a:spcAft>
              <a:buNone/>
            </a:pPr>
            <a:r>
              <a:rPr lang="en" sz="5000" b="1">
                <a:solidFill>
                  <a:schemeClr val="lt1"/>
                </a:solidFill>
                <a:latin typeface="Georgia"/>
                <a:ea typeface="Georgia"/>
                <a:cs typeface="Georgia"/>
                <a:sym typeface="Georgia"/>
              </a:rPr>
              <a:t>Sharing my Story</a:t>
            </a:r>
            <a:endParaRPr sz="5000" b="1">
              <a:solidFill>
                <a:schemeClr val="lt1"/>
              </a:solidFill>
              <a:latin typeface="Georgia"/>
              <a:ea typeface="Georgia"/>
              <a:cs typeface="Georgia"/>
              <a:sym typeface="Georgi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91"/>
        <p:cNvGrpSpPr/>
        <p:nvPr/>
      </p:nvGrpSpPr>
      <p:grpSpPr>
        <a:xfrm>
          <a:off x="0" y="0"/>
          <a:ext cx="0" cy="0"/>
          <a:chOff x="0" y="0"/>
          <a:chExt cx="0" cy="0"/>
        </a:xfrm>
      </p:grpSpPr>
      <p:pic>
        <p:nvPicPr>
          <p:cNvPr id="92" name="Google Shape;92;p19"/>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93" name="Google Shape;93;p19"/>
          <p:cNvSpPr txBox="1">
            <a:spLocks noGrp="1"/>
          </p:cNvSpPr>
          <p:nvPr>
            <p:ph type="ctrTitle"/>
          </p:nvPr>
        </p:nvSpPr>
        <p:spPr>
          <a:xfrm>
            <a:off x="150" y="0"/>
            <a:ext cx="9144000" cy="4253400"/>
          </a:xfrm>
          <a:prstGeom prst="rect">
            <a:avLst/>
          </a:prstGeom>
          <a:noFill/>
        </p:spPr>
        <p:txBody>
          <a:bodyPr spcFirstLastPara="1" wrap="square" lIns="91425" tIns="91425" rIns="91425" bIns="91425" anchor="b" anchorCtr="0">
            <a:normAutofit fontScale="90000"/>
          </a:bodyPr>
          <a:lstStyle/>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90"/>
              </a:lnSpc>
              <a:spcBef>
                <a:spcPts val="1200"/>
              </a:spcBef>
              <a:spcAft>
                <a:spcPts val="0"/>
              </a:spcAft>
              <a:buNone/>
            </a:pPr>
            <a:endParaRPr sz="4466" b="1">
              <a:latin typeface="Georgia"/>
              <a:ea typeface="Georgia"/>
              <a:cs typeface="Georgia"/>
              <a:sym typeface="Georgia"/>
            </a:endParaRPr>
          </a:p>
          <a:p>
            <a:pPr marL="0" lvl="0" indent="0" algn="ctr" rtl="0">
              <a:lnSpc>
                <a:spcPct val="109000"/>
              </a:lnSpc>
              <a:spcBef>
                <a:spcPts val="0"/>
              </a:spcBef>
              <a:spcAft>
                <a:spcPts val="0"/>
              </a:spcAft>
              <a:buNone/>
            </a:pPr>
            <a:r>
              <a:rPr lang="en" sz="3911" b="1">
                <a:latin typeface="Georgia"/>
                <a:ea typeface="Georgia"/>
                <a:cs typeface="Georgia"/>
                <a:sym typeface="Georgia"/>
              </a:rPr>
              <a:t>Reflect:  God’s presence with migrants and refugees on their journeys</a:t>
            </a:r>
            <a:endParaRPr sz="3911" b="1">
              <a:latin typeface="Georgia"/>
              <a:ea typeface="Georgia"/>
              <a:cs typeface="Georgia"/>
              <a:sym typeface="Georgia"/>
            </a:endParaRPr>
          </a:p>
          <a:p>
            <a:pPr marL="0" lvl="0" indent="0" algn="ctr" rtl="0">
              <a:lnSpc>
                <a:spcPct val="109000"/>
              </a:lnSpc>
              <a:spcBef>
                <a:spcPts val="0"/>
              </a:spcBef>
              <a:spcAft>
                <a:spcPts val="0"/>
              </a:spcAft>
              <a:buNone/>
            </a:pPr>
            <a:endParaRPr sz="3911" b="1">
              <a:latin typeface="Georgia"/>
              <a:ea typeface="Georgia"/>
              <a:cs typeface="Georgia"/>
              <a:sym typeface="Georgia"/>
            </a:endParaRPr>
          </a:p>
          <a:p>
            <a:pPr marL="0" lvl="0" indent="0" algn="ctr" rtl="0">
              <a:lnSpc>
                <a:spcPct val="109090"/>
              </a:lnSpc>
              <a:spcBef>
                <a:spcPts val="1200"/>
              </a:spcBef>
              <a:spcAft>
                <a:spcPts val="0"/>
              </a:spcAft>
              <a:buNone/>
            </a:pPr>
            <a:endParaRPr sz="3800" b="1">
              <a:latin typeface="Georgia"/>
              <a:ea typeface="Georgia"/>
              <a:cs typeface="Georgia"/>
              <a:sym typeface="Georgia"/>
            </a:endParaRPr>
          </a:p>
          <a:p>
            <a:pPr marL="0" lvl="0" indent="0" algn="l" rtl="0">
              <a:lnSpc>
                <a:spcPct val="109090"/>
              </a:lnSpc>
              <a:spcBef>
                <a:spcPts val="1200"/>
              </a:spcBef>
              <a:spcAft>
                <a:spcPts val="0"/>
              </a:spcAft>
              <a:buNone/>
            </a:pPr>
            <a:endParaRPr sz="3244" b="1">
              <a:latin typeface="Georgia"/>
              <a:ea typeface="Georgia"/>
              <a:cs typeface="Georgia"/>
              <a:sym typeface="Georgia"/>
            </a:endParaRPr>
          </a:p>
        </p:txBody>
      </p:sp>
      <p:pic>
        <p:nvPicPr>
          <p:cNvPr id="94" name="Google Shape;94;p19" descr="Provided to YouTube by The Orchard Enterprises&#10;&#10;Hear Our Prayer · Tom Tomaszek&#10;&#10;Spirit &amp; Song: Disc B&#10;&#10;℗ 2013 OCP All Rights Reserved All Selections BMI&#10;&#10;Released on: 2013-11-15&#10;&#10;Music  Publisher: OCP&#10;&#10;Auto-generated by YouTube." title="Hear Our Prayer">
            <a:hlinkClick r:id="rId4"/>
          </p:cNvPr>
          <p:cNvPicPr preferRelativeResize="0"/>
          <p:nvPr/>
        </p:nvPicPr>
        <p:blipFill>
          <a:blip r:embed="rId5">
            <a:alphaModFix/>
          </a:blip>
          <a:stretch>
            <a:fillRect/>
          </a:stretch>
        </p:blipFill>
        <p:spPr>
          <a:xfrm>
            <a:off x="6808275" y="5288750"/>
            <a:ext cx="1881700" cy="10584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98"/>
        <p:cNvGrpSpPr/>
        <p:nvPr/>
      </p:nvGrpSpPr>
      <p:grpSpPr>
        <a:xfrm>
          <a:off x="0" y="0"/>
          <a:ext cx="0" cy="0"/>
          <a:chOff x="0" y="0"/>
          <a:chExt cx="0" cy="0"/>
        </a:xfrm>
      </p:grpSpPr>
      <p:pic>
        <p:nvPicPr>
          <p:cNvPr id="99" name="Google Shape;99;p20"/>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100" name="Google Shape;100;p20"/>
          <p:cNvSpPr txBox="1">
            <a:spLocks noGrp="1"/>
          </p:cNvSpPr>
          <p:nvPr>
            <p:ph type="subTitle" idx="1"/>
          </p:nvPr>
        </p:nvSpPr>
        <p:spPr>
          <a:xfrm>
            <a:off x="3897450" y="663600"/>
            <a:ext cx="4971900" cy="55308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lnSpc>
                <a:spcPct val="109000"/>
              </a:lnSpc>
              <a:spcBef>
                <a:spcPts val="0"/>
              </a:spcBef>
              <a:spcAft>
                <a:spcPts val="0"/>
              </a:spcAft>
              <a:buNone/>
            </a:pPr>
            <a:r>
              <a:rPr lang="en" sz="4688" b="1">
                <a:solidFill>
                  <a:schemeClr val="dk1"/>
                </a:solidFill>
                <a:latin typeface="Georgia"/>
                <a:ea typeface="Georgia"/>
                <a:cs typeface="Georgia"/>
                <a:sym typeface="Georgia"/>
              </a:rPr>
              <a:t>Responding in Prayer</a:t>
            </a:r>
            <a:endParaRPr sz="4688" b="1">
              <a:solidFill>
                <a:schemeClr val="dk1"/>
              </a:solidFill>
              <a:latin typeface="Georgia"/>
              <a:ea typeface="Georgia"/>
              <a:cs typeface="Georgia"/>
              <a:sym typeface="Georgia"/>
            </a:endParaRPr>
          </a:p>
          <a:p>
            <a:pPr marL="0" lvl="0" indent="0" algn="ctr" rtl="0">
              <a:lnSpc>
                <a:spcPct val="109090"/>
              </a:lnSpc>
              <a:spcBef>
                <a:spcPts val="1200"/>
              </a:spcBef>
              <a:spcAft>
                <a:spcPts val="0"/>
              </a:spcAft>
              <a:buNone/>
            </a:pPr>
            <a:endParaRPr sz="140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None/>
            </a:pPr>
            <a:r>
              <a:rPr lang="en" sz="3244" i="1">
                <a:solidFill>
                  <a:schemeClr val="dk1"/>
                </a:solidFill>
                <a:latin typeface="Georgia"/>
                <a:ea typeface="Georgia"/>
                <a:cs typeface="Georgia"/>
                <a:sym typeface="Georgia"/>
              </a:rPr>
              <a:t>In all of our trials…</a:t>
            </a:r>
            <a:endParaRPr sz="3244" i="1">
              <a:solidFill>
                <a:schemeClr val="dk1"/>
              </a:solidFill>
              <a:latin typeface="Georgia"/>
              <a:ea typeface="Georgia"/>
              <a:cs typeface="Georgia"/>
              <a:sym typeface="Georgia"/>
            </a:endParaRPr>
          </a:p>
          <a:p>
            <a:pPr marL="0" lvl="0" indent="0" algn="ctr" rtl="0">
              <a:lnSpc>
                <a:spcPct val="109090"/>
              </a:lnSpc>
              <a:spcBef>
                <a:spcPts val="1200"/>
              </a:spcBef>
              <a:spcAft>
                <a:spcPts val="0"/>
              </a:spcAft>
              <a:buNone/>
            </a:pPr>
            <a:endParaRPr sz="3244" i="1">
              <a:solidFill>
                <a:schemeClr val="dk1"/>
              </a:solidFill>
              <a:latin typeface="Georgia"/>
              <a:ea typeface="Georgia"/>
              <a:cs typeface="Georgia"/>
              <a:sym typeface="Georgia"/>
            </a:endParaRPr>
          </a:p>
          <a:p>
            <a:pPr marL="0" lvl="0" indent="0" algn="ctr" rtl="0">
              <a:lnSpc>
                <a:spcPct val="109090"/>
              </a:lnSpc>
              <a:spcBef>
                <a:spcPts val="1200"/>
              </a:spcBef>
              <a:spcAft>
                <a:spcPts val="0"/>
              </a:spcAft>
              <a:buNone/>
            </a:pPr>
            <a:r>
              <a:rPr lang="en" sz="3244">
                <a:solidFill>
                  <a:schemeClr val="dk1"/>
                </a:solidFill>
                <a:latin typeface="Georgia"/>
                <a:ea typeface="Georgia"/>
                <a:cs typeface="Georgia"/>
                <a:sym typeface="Georgia"/>
              </a:rPr>
              <a:t>Response:</a:t>
            </a:r>
            <a:r>
              <a:rPr lang="en" sz="3244" b="1">
                <a:solidFill>
                  <a:schemeClr val="dk1"/>
                </a:solidFill>
                <a:latin typeface="Georgia"/>
                <a:ea typeface="Georgia"/>
                <a:cs typeface="Georgia"/>
                <a:sym typeface="Georgia"/>
              </a:rPr>
              <a:t> </a:t>
            </a:r>
            <a:endParaRPr sz="3244" b="1">
              <a:solidFill>
                <a:schemeClr val="dk1"/>
              </a:solidFill>
              <a:latin typeface="Georgia"/>
              <a:ea typeface="Georgia"/>
              <a:cs typeface="Georgia"/>
              <a:sym typeface="Georgia"/>
            </a:endParaRPr>
          </a:p>
          <a:p>
            <a:pPr marL="0" lvl="0" indent="0" algn="ctr" rtl="0">
              <a:lnSpc>
                <a:spcPct val="109090"/>
              </a:lnSpc>
              <a:spcBef>
                <a:spcPts val="1200"/>
              </a:spcBef>
              <a:spcAft>
                <a:spcPts val="0"/>
              </a:spcAft>
              <a:buNone/>
            </a:pPr>
            <a:r>
              <a:rPr lang="en" sz="3244" b="1">
                <a:solidFill>
                  <a:schemeClr val="dk1"/>
                </a:solidFill>
                <a:latin typeface="Georgia"/>
                <a:ea typeface="Georgia"/>
                <a:cs typeface="Georgia"/>
                <a:sym typeface="Georgia"/>
              </a:rPr>
              <a:t>God walks the journey with us.</a:t>
            </a:r>
            <a:endParaRPr sz="5000" b="1">
              <a:solidFill>
                <a:schemeClr val="lt1"/>
              </a:solidFill>
              <a:latin typeface="Georgia"/>
              <a:ea typeface="Georgia"/>
              <a:cs typeface="Georgia"/>
              <a:sym typeface="Georgi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DBD4EB"/>
            </a:gs>
            <a:gs pos="100000">
              <a:srgbClr val="9180BB"/>
            </a:gs>
          </a:gsLst>
          <a:lin ang="5400012" scaled="0"/>
        </a:gradFill>
        <a:effectLst/>
      </p:bgPr>
    </p:bg>
    <p:spTree>
      <p:nvGrpSpPr>
        <p:cNvPr id="1" name="Shape 104"/>
        <p:cNvGrpSpPr/>
        <p:nvPr/>
      </p:nvGrpSpPr>
      <p:grpSpPr>
        <a:xfrm>
          <a:off x="0" y="0"/>
          <a:ext cx="0" cy="0"/>
          <a:chOff x="0" y="0"/>
          <a:chExt cx="0" cy="0"/>
        </a:xfrm>
      </p:grpSpPr>
      <p:pic>
        <p:nvPicPr>
          <p:cNvPr id="105" name="Google Shape;105;p21"/>
          <p:cNvPicPr preferRelativeResize="0"/>
          <p:nvPr/>
        </p:nvPicPr>
        <p:blipFill>
          <a:blip r:embed="rId3">
            <a:alphaModFix/>
          </a:blip>
          <a:stretch>
            <a:fillRect/>
          </a:stretch>
        </p:blipFill>
        <p:spPr>
          <a:xfrm>
            <a:off x="-438425" y="0"/>
            <a:ext cx="10289505" cy="6857999"/>
          </a:xfrm>
          <a:prstGeom prst="rect">
            <a:avLst/>
          </a:prstGeom>
          <a:noFill/>
          <a:ln>
            <a:noFill/>
          </a:ln>
        </p:spPr>
      </p:pic>
      <p:sp>
        <p:nvSpPr>
          <p:cNvPr id="106" name="Google Shape;106;p21"/>
          <p:cNvSpPr txBox="1">
            <a:spLocks noGrp="1"/>
          </p:cNvSpPr>
          <p:nvPr>
            <p:ph type="subTitle" idx="1"/>
          </p:nvPr>
        </p:nvSpPr>
        <p:spPr>
          <a:xfrm>
            <a:off x="540075" y="445200"/>
            <a:ext cx="8332500" cy="5967600"/>
          </a:xfrm>
          <a:prstGeom prst="rect">
            <a:avLst/>
          </a:prstGeom>
          <a:solidFill>
            <a:srgbClr val="20124D">
              <a:alpha val="68630"/>
            </a:srgbClr>
          </a:solidFill>
        </p:spPr>
        <p:txBody>
          <a:bodyPr spcFirstLastPara="1" wrap="square" lIns="91425" tIns="91425" rIns="91425" bIns="91425" anchor="t" anchorCtr="0">
            <a:noAutofit/>
          </a:bodyPr>
          <a:lstStyle/>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Our Father who art in heaven,</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hallowed be thy name.</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Thy kingdom come.</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Thy will be done </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on earth, as it is in heaven.</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Give us this day </a:t>
            </a:r>
            <a:endParaRPr sz="4120" b="1">
              <a:solidFill>
                <a:schemeClr val="dk1"/>
              </a:solidFill>
              <a:latin typeface="Georgia"/>
              <a:ea typeface="Georgia"/>
              <a:cs typeface="Georgia"/>
              <a:sym typeface="Georgia"/>
            </a:endParaRPr>
          </a:p>
          <a:p>
            <a:pPr marL="0" lvl="0" indent="0" algn="ctr" rtl="0">
              <a:lnSpc>
                <a:spcPct val="109090"/>
              </a:lnSpc>
              <a:spcBef>
                <a:spcPts val="1200"/>
              </a:spcBef>
              <a:spcAft>
                <a:spcPts val="0"/>
              </a:spcAft>
              <a:buClr>
                <a:schemeClr val="dk1"/>
              </a:buClr>
              <a:buSzPts val="990"/>
              <a:buFont typeface="Arial"/>
              <a:buNone/>
            </a:pPr>
            <a:r>
              <a:rPr lang="en" sz="4120" b="1">
                <a:solidFill>
                  <a:schemeClr val="dk1"/>
                </a:solidFill>
                <a:latin typeface="Georgia"/>
                <a:ea typeface="Georgia"/>
                <a:cs typeface="Georgia"/>
                <a:sym typeface="Georgia"/>
              </a:rPr>
              <a:t>our daily bread,</a:t>
            </a:r>
            <a:endParaRPr sz="5688" b="1">
              <a:solidFill>
                <a:schemeClr val="dk1"/>
              </a:solidFill>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98FF4C62C7C040873E69560CC17735" ma:contentTypeVersion="18" ma:contentTypeDescription="Create a new document." ma:contentTypeScope="" ma:versionID="2fcca7eb94e53f447b0db99d9a5f4384">
  <xsd:schema xmlns:xsd="http://www.w3.org/2001/XMLSchema" xmlns:xs="http://www.w3.org/2001/XMLSchema" xmlns:p="http://schemas.microsoft.com/office/2006/metadata/properties" xmlns:ns2="94b7dc0f-28c0-401b-be1d-f3d989cf5e37" xmlns:ns3="6a8572dc-a0cc-4c75-8839-41466289af54" xmlns:ns4="be02e6f8-ed53-4e5e-a6ad-bbe6da79ea66" targetNamespace="http://schemas.microsoft.com/office/2006/metadata/properties" ma:root="true" ma:fieldsID="9f47fd76954f93f36522ed2879ddbd4e" ns2:_="" ns3:_="" ns4:_="">
    <xsd:import namespace="94b7dc0f-28c0-401b-be1d-f3d989cf5e37"/>
    <xsd:import namespace="6a8572dc-a0cc-4c75-8839-41466289af54"/>
    <xsd:import namespace="be02e6f8-ed53-4e5e-a6ad-bbe6da79ea6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b7dc0f-28c0-401b-be1d-f3d989cf5e3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8572dc-a0cc-4c75-8839-41466289a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008c932-918a-434d-b851-035d6bcadef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e02e6f8-ed53-4e5e-a6ad-bbe6da79ea66"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a0dd8f1-cae2-498f-be18-2bcf590aa5ea}" ma:internalName="TaxCatchAll" ma:showField="CatchAllData" ma:web="94b7dc0f-28c0-401b-be1d-f3d989cf5e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D2E579-8703-474D-B7B5-5E8A773CBC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b7dc0f-28c0-401b-be1d-f3d989cf5e37"/>
    <ds:schemaRef ds:uri="6a8572dc-a0cc-4c75-8839-41466289af54"/>
    <ds:schemaRef ds:uri="be02e6f8-ed53-4e5e-a6ad-bbe6da79ea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FB3F56D-1C15-40DC-98D0-A6D727D74A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1236</Words>
  <Application>Microsoft Office PowerPoint</Application>
  <PresentationFormat>On-screen Show (4:3)</PresentationFormat>
  <Paragraphs>141</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Georgia</vt:lpstr>
      <vt:lpstr>Liberation Serif</vt:lpstr>
      <vt:lpstr>Simple Light</vt:lpstr>
      <vt:lpstr> 110th World Day of Migrants and Refugees 2024</vt:lpstr>
      <vt:lpstr>Acknowledgement  of Country</vt:lpstr>
      <vt:lpstr>PowerPoint Presentation</vt:lpstr>
      <vt:lpstr>PowerPoint Presentation</vt:lpstr>
      <vt:lpstr>       Reading: Deuteronomy 31:1-3,6,8  </vt:lpstr>
      <vt:lpstr>PowerPoint Presentation</vt:lpstr>
      <vt:lpstr>   Reflect:  God’s presence with migrants and refugees on their journeys   </vt:lpstr>
      <vt:lpstr>PowerPoint Presentation</vt:lpstr>
      <vt:lpstr>PowerPoint Presentation</vt:lpstr>
      <vt:lpstr>PowerPoint Presentation</vt:lpstr>
      <vt:lpstr>PowerPoint Presentation</vt:lpstr>
      <vt:lpstr>PowerPoint Presentation</vt:lpstr>
      <vt:lpstr> 110th World Day of Migrants and Refugees 2024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Khalid Marogi</cp:lastModifiedBy>
  <cp:revision>1</cp:revision>
  <dcterms:modified xsi:type="dcterms:W3CDTF">2024-08-13T03:55:54Z</dcterms:modified>
</cp:coreProperties>
</file>