
<file path=[Content_Types].xml><?xml version="1.0" encoding="utf-8"?>
<Types xmlns="http://schemas.openxmlformats.org/package/2006/content-types">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4"/>
  </p:sldMasterIdLst>
  <p:notesMasterIdLst>
    <p:notesMasterId r:id="rId18"/>
  </p:notesMasterIdLst>
  <p:sldIdLst>
    <p:sldId id="256" r:id="rId5"/>
    <p:sldId id="257" r:id="rId6"/>
    <p:sldId id="258" r:id="rId7"/>
    <p:sldId id="259" r:id="rId8"/>
    <p:sldId id="260" r:id="rId9"/>
    <p:sldId id="261" r:id="rId10"/>
    <p:sldId id="262" r:id="rId11"/>
    <p:sldId id="263" r:id="rId12"/>
    <p:sldId id="264" r:id="rId13"/>
    <p:sldId id="265" r:id="rId14"/>
    <p:sldId id="267" r:id="rId15"/>
    <p:sldId id="268" r:id="rId16"/>
    <p:sldId id="269" r:id="rId17"/>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D596EB7-01B8-4E4E-ADF4-2A2BA4DA2CD4}" v="2" dt="2026-04-08T03:50:56.50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5" d="100"/>
          <a:sy n="105" d="100"/>
        </p:scale>
        <p:origin x="179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on Gomez" userId="e8f65bf7-0ff8-46b3-b579-76d3c55c5b39" providerId="ADAL" clId="{E5BBCE84-67F6-4720-8DD0-E99328921721}"/>
    <pc:docChg chg="delSld modSld">
      <pc:chgData name="Don Gomez" userId="e8f65bf7-0ff8-46b3-b579-76d3c55c5b39" providerId="ADAL" clId="{E5BBCE84-67F6-4720-8DD0-E99328921721}" dt="2026-04-08T03:53:26.158" v="4" actId="2696"/>
      <pc:docMkLst>
        <pc:docMk/>
      </pc:docMkLst>
      <pc:sldChg chg="modNotes modNotesTx">
        <pc:chgData name="Don Gomez" userId="e8f65bf7-0ff8-46b3-b579-76d3c55c5b39" providerId="ADAL" clId="{E5BBCE84-67F6-4720-8DD0-E99328921721}" dt="2026-04-08T03:51:02.900" v="3" actId="6549"/>
        <pc:sldMkLst>
          <pc:docMk/>
          <pc:sldMk cId="0" sldId="258"/>
        </pc:sldMkLst>
      </pc:sldChg>
      <pc:sldChg chg="del">
        <pc:chgData name="Don Gomez" userId="e8f65bf7-0ff8-46b3-b579-76d3c55c5b39" providerId="ADAL" clId="{E5BBCE84-67F6-4720-8DD0-E99328921721}" dt="2026-04-08T03:53:26.158" v="4" actId="2696"/>
        <pc:sldMkLst>
          <pc:docMk/>
          <pc:sldMk cId="0" sldId="266"/>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309"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g276d7189f6f_0_1:notes"/>
          <p:cNvSpPr>
            <a:spLocks noGrp="1" noRot="1" noChangeAspect="1"/>
          </p:cNvSpPr>
          <p:nvPr>
            <p:ph type="sldImg" idx="2"/>
          </p:nvPr>
        </p:nvSpPr>
        <p:spPr>
          <a:xfrm>
            <a:off x="1143309"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g276d7189f6f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37916"/>
              </a:lnSpc>
              <a:spcBef>
                <a:spcPts val="0"/>
              </a:spcBef>
              <a:spcAft>
                <a:spcPts val="0"/>
              </a:spcAft>
              <a:buClr>
                <a:schemeClr val="dk1"/>
              </a:buClr>
              <a:buSzPts val="1100"/>
              <a:buFont typeface="Arial"/>
              <a:buNone/>
            </a:pPr>
            <a:r>
              <a:rPr lang="en">
                <a:solidFill>
                  <a:schemeClr val="dk1"/>
                </a:solidFill>
              </a:rPr>
              <a:t>Leader:</a:t>
            </a:r>
            <a:r>
              <a:rPr lang="en" sz="1200">
                <a:solidFill>
                  <a:schemeClr val="dk1"/>
                </a:solidFill>
                <a:latin typeface="Liberation Serif"/>
                <a:ea typeface="Liberation Serif"/>
                <a:cs typeface="Liberation Serif"/>
                <a:sym typeface="Liberation Serif"/>
              </a:rPr>
              <a:t> 	</a:t>
            </a:r>
            <a:r>
              <a:rPr lang="en">
                <a:solidFill>
                  <a:schemeClr val="dk1"/>
                </a:solidFill>
              </a:rPr>
              <a:t>Today we come together for World Refugee Day. This year is a special </a:t>
            </a:r>
            <a:endParaRPr>
              <a:solidFill>
                <a:schemeClr val="dk1"/>
              </a:solidFill>
            </a:endParaRPr>
          </a:p>
          <a:p>
            <a:pPr marL="914400" lvl="0" indent="0" algn="l" rtl="0">
              <a:lnSpc>
                <a:spcPct val="137916"/>
              </a:lnSpc>
              <a:spcBef>
                <a:spcPts val="0"/>
              </a:spcBef>
              <a:spcAft>
                <a:spcPts val="0"/>
              </a:spcAft>
              <a:buClr>
                <a:schemeClr val="dk1"/>
              </a:buClr>
              <a:buSzPts val="1100"/>
              <a:buFont typeface="Arial"/>
              <a:buNone/>
            </a:pPr>
            <a:r>
              <a:rPr lang="en">
                <a:solidFill>
                  <a:schemeClr val="dk1"/>
                </a:solidFill>
              </a:rPr>
              <a:t>celebration in Australia because one million refugees have made our country home. We have welcomed people from all around the world, people who have helped to build Australia as it is today. Each one of them has a story to share, a story of a journey to find hope. </a:t>
            </a:r>
            <a:endParaRPr>
              <a:solidFill>
                <a:schemeClr val="dk1"/>
              </a:solidFill>
            </a:endParaRPr>
          </a:p>
          <a:p>
            <a:pPr marL="914400" lvl="0" indent="0" algn="l" rtl="0">
              <a:lnSpc>
                <a:spcPct val="137916"/>
              </a:lnSpc>
              <a:spcBef>
                <a:spcPts val="0"/>
              </a:spcBef>
              <a:spcAft>
                <a:spcPts val="0"/>
              </a:spcAft>
              <a:buClr>
                <a:schemeClr val="dk1"/>
              </a:buClr>
              <a:buSzPts val="1100"/>
              <a:buFont typeface="Arial"/>
              <a:buNone/>
            </a:pP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Reader 1:	We are all unique, and all have our own story. Today let’s celebrate every story </a:t>
            </a:r>
            <a:endParaRPr>
              <a:solidFill>
                <a:schemeClr val="dk1"/>
              </a:solidFill>
            </a:endParaRPr>
          </a:p>
          <a:p>
            <a:pPr marL="914400" lvl="0" indent="0" algn="l" rtl="0">
              <a:lnSpc>
                <a:spcPct val="137916"/>
              </a:lnSpc>
              <a:spcBef>
                <a:spcPts val="0"/>
              </a:spcBef>
              <a:spcAft>
                <a:spcPts val="0"/>
              </a:spcAft>
              <a:buClr>
                <a:schemeClr val="dk1"/>
              </a:buClr>
              <a:buSzPts val="1100"/>
              <a:buFont typeface="Arial"/>
              <a:buNone/>
            </a:pPr>
            <a:r>
              <a:rPr lang="en">
                <a:solidFill>
                  <a:schemeClr val="dk1"/>
                </a:solidFill>
              </a:rPr>
              <a:t>and find how amazing it is when the people behind all these stories come together. Being different makes us more colourful and more wonderful. </a:t>
            </a:r>
            <a:endParaRPr>
              <a:solidFill>
                <a:schemeClr val="dk1"/>
              </a:solidFill>
            </a:endParaRPr>
          </a:p>
          <a:p>
            <a:pPr marL="914400" lvl="0" indent="0" algn="l" rtl="0">
              <a:lnSpc>
                <a:spcPct val="137916"/>
              </a:lnSpc>
              <a:spcBef>
                <a:spcPts val="0"/>
              </a:spcBef>
              <a:spcAft>
                <a:spcPts val="0"/>
              </a:spcAft>
              <a:buClr>
                <a:schemeClr val="dk1"/>
              </a:buClr>
              <a:buSzPts val="1100"/>
              <a:buFont typeface="Arial"/>
              <a:buNone/>
            </a:pP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Photo: Pexels.com</a:t>
            </a:r>
            <a:endParaRPr>
              <a:solidFill>
                <a:schemeClr val="dk1"/>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3d4b6cdc282_0_76:notes"/>
          <p:cNvSpPr>
            <a:spLocks noGrp="1" noRot="1" noChangeAspect="1"/>
          </p:cNvSpPr>
          <p:nvPr>
            <p:ph type="sldImg" idx="2"/>
          </p:nvPr>
        </p:nvSpPr>
        <p:spPr>
          <a:xfrm>
            <a:off x="1143309"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3d4b6cdc282_0_7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37916"/>
              </a:lnSpc>
              <a:spcBef>
                <a:spcPts val="0"/>
              </a:spcBef>
              <a:spcAft>
                <a:spcPts val="0"/>
              </a:spcAft>
              <a:buClr>
                <a:schemeClr val="dk1"/>
              </a:buClr>
              <a:buSzPts val="1100"/>
              <a:buFont typeface="Arial"/>
              <a:buNone/>
            </a:pPr>
            <a:r>
              <a:rPr lang="en">
                <a:solidFill>
                  <a:schemeClr val="dk1"/>
                </a:solidFill>
              </a:rPr>
              <a:t>Leader:</a:t>
            </a:r>
            <a:r>
              <a:rPr lang="en" sz="1200">
                <a:solidFill>
                  <a:schemeClr val="dk1"/>
                </a:solidFill>
                <a:latin typeface="Liberation Serif"/>
                <a:ea typeface="Liberation Serif"/>
                <a:cs typeface="Liberation Serif"/>
                <a:sym typeface="Liberation Serif"/>
              </a:rPr>
              <a:t> 	</a:t>
            </a:r>
            <a:r>
              <a:rPr lang="en">
                <a:solidFill>
                  <a:schemeClr val="dk1"/>
                </a:solidFill>
              </a:rPr>
              <a:t>So let us conclude together with a prayer adapted from St Paul’s Letter to the </a:t>
            </a:r>
            <a:endParaRPr>
              <a:solidFill>
                <a:schemeClr val="dk1"/>
              </a:solidFill>
            </a:endParaRPr>
          </a:p>
          <a:p>
            <a:pPr marL="457200" lvl="0" indent="457200" algn="l" rtl="0">
              <a:lnSpc>
                <a:spcPct val="137916"/>
              </a:lnSpc>
              <a:spcBef>
                <a:spcPts val="0"/>
              </a:spcBef>
              <a:spcAft>
                <a:spcPts val="0"/>
              </a:spcAft>
              <a:buClr>
                <a:schemeClr val="dk1"/>
              </a:buClr>
              <a:buSzPts val="1100"/>
              <a:buFont typeface="Arial"/>
              <a:buNone/>
            </a:pPr>
            <a:r>
              <a:rPr lang="en">
                <a:solidFill>
                  <a:schemeClr val="dk1"/>
                </a:solidFill>
              </a:rPr>
              <a:t>Romans [15:5-7]:</a:t>
            </a:r>
            <a:endParaRPr sz="1200">
              <a:solidFill>
                <a:schemeClr val="dk1"/>
              </a:solidFill>
              <a:latin typeface="Liberation Serif"/>
              <a:ea typeface="Liberation Serif"/>
              <a:cs typeface="Liberation Serif"/>
              <a:sym typeface="Liberation Serif"/>
            </a:endParaRPr>
          </a:p>
          <a:p>
            <a:pPr marL="0" lvl="0" indent="0" algn="l" rtl="0">
              <a:lnSpc>
                <a:spcPct val="137916"/>
              </a:lnSpc>
              <a:spcBef>
                <a:spcPts val="0"/>
              </a:spcBef>
              <a:spcAft>
                <a:spcPts val="0"/>
              </a:spcAft>
              <a:buClr>
                <a:schemeClr val="dk1"/>
              </a:buClr>
              <a:buSzPts val="1100"/>
              <a:buFont typeface="Arial"/>
              <a:buNone/>
            </a:pP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All:</a:t>
            </a:r>
            <a:r>
              <a:rPr lang="en" sz="1200">
                <a:solidFill>
                  <a:schemeClr val="dk1"/>
                </a:solidFill>
                <a:latin typeface="Liberation Serif"/>
                <a:ea typeface="Liberation Serif"/>
                <a:cs typeface="Liberation Serif"/>
                <a:sym typeface="Liberation Serif"/>
              </a:rPr>
              <a:t> 		</a:t>
            </a:r>
            <a:r>
              <a:rPr lang="en">
                <a:solidFill>
                  <a:schemeClr val="dk1"/>
                </a:solidFill>
              </a:rPr>
              <a:t>May the God of patience and encouragement </a:t>
            </a:r>
            <a:endParaRPr>
              <a:solidFill>
                <a:schemeClr val="dk1"/>
              </a:solidFill>
            </a:endParaRPr>
          </a:p>
          <a:p>
            <a:pPr marL="457200" lvl="0" indent="457200" algn="l" rtl="0">
              <a:lnSpc>
                <a:spcPct val="137916"/>
              </a:lnSpc>
              <a:spcBef>
                <a:spcPts val="0"/>
              </a:spcBef>
              <a:spcAft>
                <a:spcPts val="0"/>
              </a:spcAft>
              <a:buClr>
                <a:schemeClr val="dk1"/>
              </a:buClr>
              <a:buSzPts val="1100"/>
              <a:buFont typeface="Arial"/>
              <a:buNone/>
            </a:pPr>
            <a:r>
              <a:rPr lang="en">
                <a:solidFill>
                  <a:schemeClr val="dk1"/>
                </a:solidFill>
              </a:rPr>
              <a:t>grant us to live in such harmony with one another, </a:t>
            </a:r>
            <a:endParaRPr>
              <a:solidFill>
                <a:schemeClr val="dk1"/>
              </a:solidFill>
            </a:endParaRPr>
          </a:p>
          <a:p>
            <a:pPr marL="457200" lvl="0" indent="457200" algn="l" rtl="0">
              <a:lnSpc>
                <a:spcPct val="137916"/>
              </a:lnSpc>
              <a:spcBef>
                <a:spcPts val="0"/>
              </a:spcBef>
              <a:spcAft>
                <a:spcPts val="0"/>
              </a:spcAft>
              <a:buClr>
                <a:schemeClr val="dk1"/>
              </a:buClr>
              <a:buSzPts val="1100"/>
              <a:buFont typeface="Arial"/>
              <a:buNone/>
            </a:pPr>
            <a:r>
              <a:rPr lang="en">
                <a:solidFill>
                  <a:schemeClr val="dk1"/>
                </a:solidFill>
              </a:rPr>
              <a:t>along with Christ Jesus, </a:t>
            </a:r>
            <a:endParaRPr>
              <a:solidFill>
                <a:schemeClr val="dk1"/>
              </a:solidFill>
            </a:endParaRPr>
          </a:p>
          <a:p>
            <a:pPr marL="457200" lvl="0" indent="457200" algn="l" rtl="0">
              <a:lnSpc>
                <a:spcPct val="137916"/>
              </a:lnSpc>
              <a:spcBef>
                <a:spcPts val="0"/>
              </a:spcBef>
              <a:spcAft>
                <a:spcPts val="0"/>
              </a:spcAft>
              <a:buClr>
                <a:schemeClr val="dk1"/>
              </a:buClr>
              <a:buSzPts val="1100"/>
              <a:buFont typeface="Arial"/>
              <a:buNone/>
            </a:pPr>
            <a:r>
              <a:rPr lang="en">
                <a:solidFill>
                  <a:schemeClr val="dk1"/>
                </a:solidFill>
              </a:rPr>
              <a:t>that together we may with one voice </a:t>
            </a:r>
            <a:endParaRPr>
              <a:solidFill>
                <a:schemeClr val="dk1"/>
              </a:solidFill>
            </a:endParaRPr>
          </a:p>
          <a:p>
            <a:pPr marL="457200" lvl="0" indent="457200" algn="l" rtl="0">
              <a:lnSpc>
                <a:spcPct val="137916"/>
              </a:lnSpc>
              <a:spcBef>
                <a:spcPts val="0"/>
              </a:spcBef>
              <a:spcAft>
                <a:spcPts val="0"/>
              </a:spcAft>
              <a:buClr>
                <a:schemeClr val="dk1"/>
              </a:buClr>
              <a:buSzPts val="1100"/>
              <a:buFont typeface="Arial"/>
              <a:buNone/>
            </a:pPr>
            <a:r>
              <a:rPr lang="en">
                <a:solidFill>
                  <a:schemeClr val="dk1"/>
                </a:solidFill>
              </a:rPr>
              <a:t>give glory to God the Father of our Lord Jesus Christ. </a:t>
            </a:r>
            <a:endParaRPr>
              <a:solidFill>
                <a:schemeClr val="dk1"/>
              </a:solidFill>
            </a:endParaRPr>
          </a:p>
          <a:p>
            <a:pPr marL="457200" lvl="0" indent="457200" algn="l" rtl="0">
              <a:lnSpc>
                <a:spcPct val="137916"/>
              </a:lnSpc>
              <a:spcBef>
                <a:spcPts val="0"/>
              </a:spcBef>
              <a:spcAft>
                <a:spcPts val="0"/>
              </a:spcAft>
              <a:buClr>
                <a:schemeClr val="dk1"/>
              </a:buClr>
              <a:buSzPts val="1100"/>
              <a:buFont typeface="Arial"/>
              <a:buNone/>
            </a:pPr>
            <a:r>
              <a:rPr lang="en">
                <a:solidFill>
                  <a:schemeClr val="dk1"/>
                </a:solidFill>
              </a:rPr>
              <a:t>May we welcome one another as Christ has welcomed each one of us, </a:t>
            </a:r>
            <a:endParaRPr>
              <a:solidFill>
                <a:schemeClr val="dk1"/>
              </a:solidFill>
            </a:endParaRPr>
          </a:p>
          <a:p>
            <a:pPr marL="457200" lvl="0" indent="457200" algn="l" rtl="0">
              <a:lnSpc>
                <a:spcPct val="137916"/>
              </a:lnSpc>
              <a:spcBef>
                <a:spcPts val="0"/>
              </a:spcBef>
              <a:spcAft>
                <a:spcPts val="0"/>
              </a:spcAft>
              <a:buClr>
                <a:schemeClr val="dk1"/>
              </a:buClr>
              <a:buSzPts val="1100"/>
              <a:buFont typeface="Arial"/>
              <a:buNone/>
            </a:pPr>
            <a:r>
              <a:rPr lang="en">
                <a:solidFill>
                  <a:schemeClr val="dk1"/>
                </a:solidFill>
              </a:rPr>
              <a:t>for the glory of God.</a:t>
            </a:r>
            <a:endParaRPr>
              <a:solidFill>
                <a:schemeClr val="dk1"/>
              </a:solidFill>
            </a:endParaRPr>
          </a:p>
          <a:p>
            <a:pPr marL="457200" lvl="0" indent="457200" algn="l" rtl="0">
              <a:lnSpc>
                <a:spcPct val="137916"/>
              </a:lnSpc>
              <a:spcBef>
                <a:spcPts val="0"/>
              </a:spcBef>
              <a:spcAft>
                <a:spcPts val="0"/>
              </a:spcAft>
              <a:buClr>
                <a:schemeClr val="dk1"/>
              </a:buClr>
              <a:buSzPts val="1100"/>
              <a:buFont typeface="Arial"/>
              <a:buNone/>
            </a:pPr>
            <a:r>
              <a:rPr lang="en">
                <a:solidFill>
                  <a:schemeClr val="dk1"/>
                </a:solidFill>
              </a:rPr>
              <a:t>Amen.</a:t>
            </a:r>
            <a:endParaRPr>
              <a:solidFill>
                <a:schemeClr val="dk1"/>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g3d4b6cdc282_0_81:notes"/>
          <p:cNvSpPr>
            <a:spLocks noGrp="1" noRot="1" noChangeAspect="1"/>
          </p:cNvSpPr>
          <p:nvPr>
            <p:ph type="sldImg" idx="2"/>
          </p:nvPr>
        </p:nvSpPr>
        <p:spPr>
          <a:xfrm>
            <a:off x="1143309"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8" name="Google Shape;118;g3d4b6cdc282_0_8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37916"/>
              </a:lnSpc>
              <a:spcBef>
                <a:spcPts val="0"/>
              </a:spcBef>
              <a:spcAft>
                <a:spcPts val="0"/>
              </a:spcAft>
              <a:buClr>
                <a:schemeClr val="dk1"/>
              </a:buClr>
              <a:buSzPts val="1100"/>
              <a:buFont typeface="Arial"/>
              <a:buNone/>
            </a:pPr>
            <a:r>
              <a:rPr lang="en">
                <a:solidFill>
                  <a:schemeClr val="dk1"/>
                </a:solidFill>
              </a:rPr>
              <a:t>Leader:</a:t>
            </a:r>
            <a:r>
              <a:rPr lang="en" sz="1200">
                <a:solidFill>
                  <a:schemeClr val="dk1"/>
                </a:solidFill>
                <a:latin typeface="Liberation Serif"/>
                <a:ea typeface="Liberation Serif"/>
                <a:cs typeface="Liberation Serif"/>
                <a:sym typeface="Liberation Serif"/>
              </a:rPr>
              <a:t> 	</a:t>
            </a:r>
            <a:r>
              <a:rPr lang="en">
                <a:solidFill>
                  <a:schemeClr val="dk1"/>
                </a:solidFill>
              </a:rPr>
              <a:t>May the Creator of all people bless us, </a:t>
            </a:r>
            <a:endParaRPr>
              <a:solidFill>
                <a:schemeClr val="dk1"/>
              </a:solidFill>
            </a:endParaRPr>
          </a:p>
          <a:p>
            <a:pPr marL="457200" lvl="0" indent="457200" algn="l" rtl="0">
              <a:lnSpc>
                <a:spcPct val="137916"/>
              </a:lnSpc>
              <a:spcBef>
                <a:spcPts val="0"/>
              </a:spcBef>
              <a:spcAft>
                <a:spcPts val="0"/>
              </a:spcAft>
              <a:buClr>
                <a:schemeClr val="dk1"/>
              </a:buClr>
              <a:buSzPts val="1100"/>
              <a:buFont typeface="Arial"/>
              <a:buNone/>
            </a:pP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All:</a:t>
            </a:r>
            <a:r>
              <a:rPr lang="en" sz="1200">
                <a:solidFill>
                  <a:schemeClr val="dk1"/>
                </a:solidFill>
                <a:latin typeface="Liberation Serif"/>
                <a:ea typeface="Liberation Serif"/>
                <a:cs typeface="Liberation Serif"/>
                <a:sym typeface="Liberation Serif"/>
              </a:rPr>
              <a:t> 		</a:t>
            </a:r>
            <a:r>
              <a:rPr lang="en">
                <a:solidFill>
                  <a:schemeClr val="dk1"/>
                </a:solidFill>
              </a:rPr>
              <a:t>Amen.</a:t>
            </a: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Leader:	May the Saviour of the world bless us,</a:t>
            </a:r>
            <a:endParaRPr>
              <a:solidFill>
                <a:schemeClr val="dk1"/>
              </a:solidFill>
            </a:endParaRPr>
          </a:p>
          <a:p>
            <a:pPr marL="457200" lvl="0" indent="457200" algn="l" rtl="0">
              <a:lnSpc>
                <a:spcPct val="137916"/>
              </a:lnSpc>
              <a:spcBef>
                <a:spcPts val="0"/>
              </a:spcBef>
              <a:spcAft>
                <a:spcPts val="0"/>
              </a:spcAft>
              <a:buClr>
                <a:schemeClr val="dk1"/>
              </a:buClr>
              <a:buSzPts val="1100"/>
              <a:buFont typeface="Arial"/>
              <a:buNone/>
            </a:pP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All:</a:t>
            </a:r>
            <a:r>
              <a:rPr lang="en" sz="1200">
                <a:solidFill>
                  <a:schemeClr val="dk1"/>
                </a:solidFill>
                <a:latin typeface="Liberation Serif"/>
                <a:ea typeface="Liberation Serif"/>
                <a:cs typeface="Liberation Serif"/>
                <a:sym typeface="Liberation Serif"/>
              </a:rPr>
              <a:t> 		</a:t>
            </a:r>
            <a:r>
              <a:rPr lang="en">
                <a:solidFill>
                  <a:schemeClr val="dk1"/>
                </a:solidFill>
              </a:rPr>
              <a:t>Amen.</a:t>
            </a: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Leader:	May the Spirit of all life bless us,</a:t>
            </a: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All: 		Amen.</a:t>
            </a: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Leader: 	And may our God bless us, + the Father, the Son, and the Holy Spirit.</a:t>
            </a:r>
            <a:endParaRPr sz="1200">
              <a:solidFill>
                <a:schemeClr val="dk1"/>
              </a:solidFill>
              <a:latin typeface="Liberation Serif"/>
              <a:ea typeface="Liberation Serif"/>
              <a:cs typeface="Liberation Serif"/>
              <a:sym typeface="Liberation Serif"/>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All:</a:t>
            </a:r>
            <a:r>
              <a:rPr lang="en" sz="1200">
                <a:solidFill>
                  <a:schemeClr val="dk1"/>
                </a:solidFill>
                <a:latin typeface="Liberation Serif"/>
                <a:ea typeface="Liberation Serif"/>
                <a:cs typeface="Liberation Serif"/>
                <a:sym typeface="Liberation Serif"/>
              </a:rPr>
              <a:t> 		</a:t>
            </a:r>
            <a:r>
              <a:rPr lang="en">
                <a:solidFill>
                  <a:schemeClr val="dk1"/>
                </a:solidFill>
              </a:rPr>
              <a:t>Amen.</a:t>
            </a:r>
            <a:endParaRPr sz="1200">
              <a:solidFill>
                <a:schemeClr val="dk1"/>
              </a:solidFill>
              <a:latin typeface="Liberation Serif"/>
              <a:ea typeface="Liberation Serif"/>
              <a:cs typeface="Liberation Serif"/>
              <a:sym typeface="Liberation Serif"/>
            </a:endParaRPr>
          </a:p>
          <a:p>
            <a:pPr marL="0" lvl="0" indent="0" algn="l" rtl="0">
              <a:lnSpc>
                <a:spcPct val="115000"/>
              </a:lnSpc>
              <a:spcBef>
                <a:spcPts val="0"/>
              </a:spcBef>
              <a:spcAft>
                <a:spcPts val="0"/>
              </a:spcAft>
              <a:buClr>
                <a:schemeClr val="dk1"/>
              </a:buClr>
              <a:buSzPts val="1100"/>
              <a:buFont typeface="Arial"/>
              <a:buNone/>
            </a:pPr>
            <a:endParaRPr sz="1200">
              <a:solidFill>
                <a:schemeClr val="dk1"/>
              </a:solidFill>
              <a:latin typeface="Liberation Serif"/>
              <a:ea typeface="Liberation Serif"/>
              <a:cs typeface="Liberation Serif"/>
              <a:sym typeface="Liberation Serif"/>
            </a:endParaRPr>
          </a:p>
          <a:p>
            <a:pPr marL="0" lvl="0" indent="0" algn="l" rtl="0">
              <a:lnSpc>
                <a:spcPct val="137916"/>
              </a:lnSpc>
              <a:spcBef>
                <a:spcPts val="700"/>
              </a:spcBef>
              <a:spcAft>
                <a:spcPts val="0"/>
              </a:spcAft>
              <a:buClr>
                <a:schemeClr val="dk1"/>
              </a:buClr>
              <a:buSzPts val="1100"/>
              <a:buFont typeface="Arial"/>
              <a:buNone/>
            </a:pPr>
            <a:r>
              <a:rPr lang="en">
                <a:solidFill>
                  <a:schemeClr val="dk1"/>
                </a:solidFill>
              </a:rPr>
              <a:t>Leader:</a:t>
            </a:r>
            <a:r>
              <a:rPr lang="en" sz="1200">
                <a:solidFill>
                  <a:schemeClr val="dk1"/>
                </a:solidFill>
                <a:latin typeface="Liberation Serif"/>
                <a:ea typeface="Liberation Serif"/>
                <a:cs typeface="Liberation Serif"/>
                <a:sym typeface="Liberation Serif"/>
              </a:rPr>
              <a:t> 	</a:t>
            </a:r>
            <a:r>
              <a:rPr lang="en">
                <a:solidFill>
                  <a:schemeClr val="dk1"/>
                </a:solidFill>
              </a:rPr>
              <a:t>Let us go in peace to love and serve the world.</a:t>
            </a:r>
            <a:endParaRPr sz="1200">
              <a:solidFill>
                <a:schemeClr val="dk1"/>
              </a:solidFill>
              <a:latin typeface="Liberation Serif"/>
              <a:ea typeface="Liberation Serif"/>
              <a:cs typeface="Liberation Serif"/>
              <a:sym typeface="Liberation Serif"/>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All:</a:t>
            </a:r>
            <a:r>
              <a:rPr lang="en" sz="1200">
                <a:solidFill>
                  <a:schemeClr val="dk1"/>
                </a:solidFill>
                <a:latin typeface="Liberation Serif"/>
                <a:ea typeface="Liberation Serif"/>
                <a:cs typeface="Liberation Serif"/>
                <a:sym typeface="Liberation Serif"/>
              </a:rPr>
              <a:t> 		</a:t>
            </a:r>
            <a:r>
              <a:rPr lang="en">
                <a:solidFill>
                  <a:schemeClr val="dk1"/>
                </a:solidFill>
              </a:rPr>
              <a:t>Thanks be to God!</a:t>
            </a:r>
            <a:endParaRPr>
              <a:solidFill>
                <a:schemeClr val="dk1"/>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g33e859e8e0c_0_26:notes"/>
          <p:cNvSpPr>
            <a:spLocks noGrp="1" noRot="1" noChangeAspect="1"/>
          </p:cNvSpPr>
          <p:nvPr>
            <p:ph type="sldImg" idx="2"/>
          </p:nvPr>
        </p:nvSpPr>
        <p:spPr>
          <a:xfrm>
            <a:off x="1143309"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4" name="Google Shape;124;g33e859e8e0c_0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457200" algn="l" rtl="0">
              <a:lnSpc>
                <a:spcPct val="137916"/>
              </a:lnSpc>
              <a:spcBef>
                <a:spcPts val="0"/>
              </a:spcBef>
              <a:spcAft>
                <a:spcPts val="0"/>
              </a:spcAft>
              <a:buClr>
                <a:schemeClr val="dk1"/>
              </a:buClr>
              <a:buSzPts val="1100"/>
              <a:buFont typeface="Arial"/>
              <a:buNone/>
            </a:pPr>
            <a:endParaRPr>
              <a:solidFill>
                <a:schemeClr val="dk1"/>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g3d4b6cdc282_0_86:notes"/>
          <p:cNvSpPr>
            <a:spLocks noGrp="1" noRot="1" noChangeAspect="1"/>
          </p:cNvSpPr>
          <p:nvPr>
            <p:ph type="sldImg" idx="2"/>
          </p:nvPr>
        </p:nvSpPr>
        <p:spPr>
          <a:xfrm>
            <a:off x="1143309"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1" name="Google Shape;131;g3d4b6cdc282_0_8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37916"/>
              </a:lnSpc>
              <a:spcBef>
                <a:spcPts val="0"/>
              </a:spcBef>
              <a:spcAft>
                <a:spcPts val="0"/>
              </a:spcAft>
              <a:buClr>
                <a:schemeClr val="dk1"/>
              </a:buClr>
              <a:buSzPts val="1100"/>
              <a:buFont typeface="Arial"/>
              <a:buNone/>
            </a:pPr>
            <a:endParaRPr>
              <a:solidFill>
                <a:schemeClr val="dk1"/>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3d4b6cdc282_0_1:notes"/>
          <p:cNvSpPr>
            <a:spLocks noGrp="1" noRot="1" noChangeAspect="1"/>
          </p:cNvSpPr>
          <p:nvPr>
            <p:ph type="sldImg" idx="2"/>
          </p:nvPr>
        </p:nvSpPr>
        <p:spPr>
          <a:xfrm>
            <a:off x="1143309"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3d4b6cdc282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37916"/>
              </a:lnSpc>
              <a:spcBef>
                <a:spcPts val="0"/>
              </a:spcBef>
              <a:spcAft>
                <a:spcPts val="0"/>
              </a:spcAft>
              <a:buClr>
                <a:schemeClr val="dk1"/>
              </a:buClr>
              <a:buSzPts val="1100"/>
              <a:buFont typeface="Arial"/>
              <a:buNone/>
            </a:pPr>
            <a:r>
              <a:rPr lang="en">
                <a:solidFill>
                  <a:schemeClr val="dk1"/>
                </a:solidFill>
              </a:rPr>
              <a:t>Leader:</a:t>
            </a:r>
            <a:r>
              <a:rPr lang="en" sz="1200">
                <a:solidFill>
                  <a:schemeClr val="dk1"/>
                </a:solidFill>
                <a:latin typeface="Liberation Serif"/>
                <a:ea typeface="Liberation Serif"/>
                <a:cs typeface="Liberation Serif"/>
                <a:sym typeface="Liberation Serif"/>
              </a:rPr>
              <a:t> 	</a:t>
            </a:r>
            <a:r>
              <a:rPr lang="en">
                <a:solidFill>
                  <a:schemeClr val="dk1"/>
                </a:solidFill>
              </a:rPr>
              <a:t>We begin with the bigger story of our land. Let us acknowledge the people of its </a:t>
            </a:r>
            <a:endParaRPr>
              <a:solidFill>
                <a:schemeClr val="dk1"/>
              </a:solidFill>
            </a:endParaRPr>
          </a:p>
          <a:p>
            <a:pPr marL="457200" lvl="0" indent="457200" algn="l" rtl="0">
              <a:lnSpc>
                <a:spcPct val="137916"/>
              </a:lnSpc>
              <a:spcBef>
                <a:spcPts val="0"/>
              </a:spcBef>
              <a:spcAft>
                <a:spcPts val="0"/>
              </a:spcAft>
              <a:buClr>
                <a:schemeClr val="dk1"/>
              </a:buClr>
              <a:buSzPts val="1100"/>
              <a:buFont typeface="Arial"/>
              <a:buNone/>
            </a:pPr>
            <a:r>
              <a:rPr lang="en">
                <a:solidFill>
                  <a:schemeClr val="dk1"/>
                </a:solidFill>
              </a:rPr>
              <a:t>First Nations.</a:t>
            </a:r>
            <a:endParaRPr sz="1200">
              <a:solidFill>
                <a:schemeClr val="dk1"/>
              </a:solidFill>
              <a:latin typeface="Liberation Serif"/>
              <a:ea typeface="Liberation Serif"/>
              <a:cs typeface="Liberation Serif"/>
              <a:sym typeface="Liberation Serif"/>
            </a:endParaRPr>
          </a:p>
          <a:p>
            <a:pPr marL="0" lvl="0" indent="0" algn="l" rtl="0">
              <a:lnSpc>
                <a:spcPct val="137916"/>
              </a:lnSpc>
              <a:spcBef>
                <a:spcPts val="0"/>
              </a:spcBef>
              <a:spcAft>
                <a:spcPts val="0"/>
              </a:spcAft>
              <a:buClr>
                <a:schemeClr val="dk1"/>
              </a:buClr>
              <a:buSzPts val="1100"/>
              <a:buFont typeface="Arial"/>
              <a:buNone/>
            </a:pP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Reader 2:	We acknowledge the millions of stories of First Nations people, who cared for this </a:t>
            </a:r>
            <a:endParaRPr>
              <a:solidFill>
                <a:schemeClr val="dk1"/>
              </a:solidFill>
            </a:endParaRPr>
          </a:p>
          <a:p>
            <a:pPr marL="914400" lvl="0" indent="0" algn="l" rtl="0">
              <a:lnSpc>
                <a:spcPct val="137916"/>
              </a:lnSpc>
              <a:spcBef>
                <a:spcPts val="0"/>
              </a:spcBef>
              <a:spcAft>
                <a:spcPts val="0"/>
              </a:spcAft>
              <a:buClr>
                <a:schemeClr val="dk1"/>
              </a:buClr>
              <a:buSzPts val="1100"/>
              <a:buFont typeface="Arial"/>
              <a:buNone/>
            </a:pPr>
            <a:r>
              <a:rPr lang="en">
                <a:solidFill>
                  <a:schemeClr val="dk1"/>
                </a:solidFill>
              </a:rPr>
              <a:t>land for thousands of generations. Across different cultures and languages, they lived in peace, traded and treated the earth with respect. We acknowledge and show respect for their Elders, who guided the people to keep traditions and share with strangers. May we listen and learn from their stories. </a:t>
            </a:r>
            <a:endParaRPr>
              <a:solidFill>
                <a:schemeClr val="dk1"/>
              </a:solidFill>
            </a:endParaRPr>
          </a:p>
          <a:p>
            <a:pPr marL="914400" lvl="0" indent="0" algn="l" rtl="0">
              <a:lnSpc>
                <a:spcPct val="137916"/>
              </a:lnSpc>
              <a:spcBef>
                <a:spcPts val="0"/>
              </a:spcBef>
              <a:spcAft>
                <a:spcPts val="0"/>
              </a:spcAft>
              <a:buClr>
                <a:schemeClr val="dk1"/>
              </a:buClr>
              <a:buSzPts val="1100"/>
              <a:buFont typeface="Arial"/>
              <a:buNone/>
            </a:pP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Photo: Pexels.com</a:t>
            </a:r>
            <a:endParaRPr>
              <a:solidFill>
                <a:schemeClr val="dk1"/>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Google Shape;64;g3d4b6cdc282_0_5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5" name="Google Shape;65;g3d4b6cdc282_0_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37916"/>
              </a:lnSpc>
              <a:spcBef>
                <a:spcPts val="0"/>
              </a:spcBef>
              <a:spcAft>
                <a:spcPts val="0"/>
              </a:spcAft>
              <a:buClr>
                <a:schemeClr val="dk1"/>
              </a:buClr>
              <a:buSzPts val="1100"/>
              <a:buFont typeface="Arial"/>
              <a:buNone/>
            </a:pPr>
            <a:r>
              <a:rPr lang="en" dirty="0">
                <a:solidFill>
                  <a:schemeClr val="dk1"/>
                </a:solidFill>
              </a:rPr>
              <a:t>Leader:</a:t>
            </a:r>
            <a:r>
              <a:rPr lang="en" sz="1200" dirty="0">
                <a:solidFill>
                  <a:schemeClr val="dk1"/>
                </a:solidFill>
                <a:latin typeface="Liberation Serif"/>
                <a:ea typeface="Liberation Serif"/>
                <a:cs typeface="Liberation Serif"/>
                <a:sym typeface="Liberation Serif"/>
              </a:rPr>
              <a:t> 	</a:t>
            </a:r>
            <a:r>
              <a:rPr lang="en" dirty="0">
                <a:solidFill>
                  <a:schemeClr val="dk1"/>
                </a:solidFill>
              </a:rPr>
              <a:t>Drawing strength from the story of our faith, let us begin in prayer.</a:t>
            </a:r>
            <a:endParaRPr sz="1200" dirty="0">
              <a:solidFill>
                <a:schemeClr val="dk1"/>
              </a:solidFill>
              <a:latin typeface="Liberation Serif"/>
              <a:ea typeface="Liberation Serif"/>
              <a:cs typeface="Liberation Serif"/>
              <a:sym typeface="Liberation Serif"/>
            </a:endParaRPr>
          </a:p>
          <a:p>
            <a:pPr marL="457200" lvl="0" indent="0" algn="l" rtl="0">
              <a:lnSpc>
                <a:spcPct val="137916"/>
              </a:lnSpc>
              <a:spcBef>
                <a:spcPts val="0"/>
              </a:spcBef>
              <a:spcAft>
                <a:spcPts val="0"/>
              </a:spcAft>
              <a:buClr>
                <a:schemeClr val="dk1"/>
              </a:buClr>
              <a:buSzPts val="1100"/>
              <a:buFont typeface="Arial"/>
              <a:buNone/>
            </a:pPr>
            <a:r>
              <a:rPr lang="en" dirty="0">
                <a:solidFill>
                  <a:schemeClr val="dk1"/>
                </a:solidFill>
              </a:rPr>
              <a:t>	+ In the name of the Father, and of the Son, and of the Holy Spirit.</a:t>
            </a:r>
            <a:endParaRPr dirty="0">
              <a:solidFill>
                <a:schemeClr val="dk1"/>
              </a:solidFill>
            </a:endParaRPr>
          </a:p>
          <a:p>
            <a:pPr marL="0" lvl="0" indent="0" algn="l" rtl="0">
              <a:lnSpc>
                <a:spcPct val="137916"/>
              </a:lnSpc>
              <a:spcBef>
                <a:spcPts val="0"/>
              </a:spcBef>
              <a:spcAft>
                <a:spcPts val="0"/>
              </a:spcAft>
              <a:buClr>
                <a:schemeClr val="dk1"/>
              </a:buClr>
              <a:buSzPts val="1100"/>
              <a:buFont typeface="Arial"/>
              <a:buNone/>
            </a:pPr>
            <a:endParaRPr dirty="0">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dirty="0">
                <a:solidFill>
                  <a:schemeClr val="dk1"/>
                </a:solidFill>
              </a:rPr>
              <a:t>All:</a:t>
            </a:r>
            <a:r>
              <a:rPr lang="en" sz="1200" dirty="0">
                <a:solidFill>
                  <a:schemeClr val="dk1"/>
                </a:solidFill>
                <a:latin typeface="Liberation Serif"/>
                <a:ea typeface="Liberation Serif"/>
                <a:cs typeface="Liberation Serif"/>
                <a:sym typeface="Liberation Serif"/>
              </a:rPr>
              <a:t> 		</a:t>
            </a:r>
            <a:r>
              <a:rPr lang="en" dirty="0">
                <a:solidFill>
                  <a:schemeClr val="dk1"/>
                </a:solidFill>
              </a:rPr>
              <a:t>Amen.</a:t>
            </a:r>
            <a:endParaRPr sz="1200" dirty="0">
              <a:solidFill>
                <a:schemeClr val="dk1"/>
              </a:solidFill>
              <a:latin typeface="Liberation Serif"/>
              <a:ea typeface="Liberation Serif"/>
              <a:cs typeface="Liberation Serif"/>
              <a:sym typeface="Liberation Serif"/>
            </a:endParaRPr>
          </a:p>
          <a:p>
            <a:pPr marL="0" lvl="0" indent="0" algn="l" rtl="0">
              <a:lnSpc>
                <a:spcPct val="137916"/>
              </a:lnSpc>
              <a:spcBef>
                <a:spcPts val="0"/>
              </a:spcBef>
              <a:spcAft>
                <a:spcPts val="0"/>
              </a:spcAft>
              <a:buClr>
                <a:schemeClr val="dk1"/>
              </a:buClr>
              <a:buSzPts val="1100"/>
              <a:buFont typeface="Arial"/>
              <a:buNone/>
            </a:pPr>
            <a:endParaRPr i="1" u="sng" dirty="0">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dirty="0">
                <a:solidFill>
                  <a:schemeClr val="dk1"/>
                </a:solidFill>
              </a:rPr>
              <a:t>Leader:</a:t>
            </a:r>
            <a:r>
              <a:rPr lang="en" sz="1200" dirty="0">
                <a:solidFill>
                  <a:schemeClr val="dk1"/>
                </a:solidFill>
                <a:latin typeface="Liberation Serif"/>
                <a:ea typeface="Liberation Serif"/>
                <a:cs typeface="Liberation Serif"/>
                <a:sym typeface="Liberation Serif"/>
              </a:rPr>
              <a:t> 	</a:t>
            </a:r>
            <a:r>
              <a:rPr lang="en" dirty="0">
                <a:solidFill>
                  <a:schemeClr val="dk1"/>
                </a:solidFill>
              </a:rPr>
              <a:t>Let us pray … (pause) …</a:t>
            </a:r>
            <a:endParaRPr sz="1200" dirty="0">
              <a:solidFill>
                <a:schemeClr val="dk1"/>
              </a:solidFill>
              <a:latin typeface="Liberation Serif"/>
              <a:ea typeface="Liberation Serif"/>
              <a:cs typeface="Liberation Serif"/>
              <a:sym typeface="Liberation Serif"/>
            </a:endParaRPr>
          </a:p>
          <a:p>
            <a:pPr marL="457200" lvl="0" indent="457200" algn="l" rtl="0">
              <a:lnSpc>
                <a:spcPct val="137916"/>
              </a:lnSpc>
              <a:spcBef>
                <a:spcPts val="0"/>
              </a:spcBef>
              <a:spcAft>
                <a:spcPts val="0"/>
              </a:spcAft>
              <a:buClr>
                <a:schemeClr val="dk1"/>
              </a:buClr>
              <a:buSzPts val="1100"/>
              <a:buFont typeface="Arial"/>
              <a:buNone/>
            </a:pPr>
            <a:r>
              <a:rPr lang="en" dirty="0">
                <a:solidFill>
                  <a:schemeClr val="dk1"/>
                </a:solidFill>
              </a:rPr>
              <a:t>God of all hope,</a:t>
            </a:r>
            <a:endParaRPr dirty="0">
              <a:solidFill>
                <a:schemeClr val="dk1"/>
              </a:solidFill>
            </a:endParaRPr>
          </a:p>
          <a:p>
            <a:pPr marL="457200" lvl="0" indent="457200" algn="l" rtl="0">
              <a:lnSpc>
                <a:spcPct val="137916"/>
              </a:lnSpc>
              <a:spcBef>
                <a:spcPts val="0"/>
              </a:spcBef>
              <a:spcAft>
                <a:spcPts val="0"/>
              </a:spcAft>
              <a:buClr>
                <a:schemeClr val="dk1"/>
              </a:buClr>
              <a:buSzPts val="1100"/>
              <a:buFont typeface="Arial"/>
              <a:buNone/>
            </a:pPr>
            <a:r>
              <a:rPr lang="en" dirty="0">
                <a:solidFill>
                  <a:schemeClr val="dk1"/>
                </a:solidFill>
              </a:rPr>
              <a:t>you hold every person in the palm of your hand.</a:t>
            </a:r>
            <a:endParaRPr dirty="0">
              <a:solidFill>
                <a:schemeClr val="dk1"/>
              </a:solidFill>
            </a:endParaRPr>
          </a:p>
          <a:p>
            <a:pPr marL="457200" lvl="0" indent="457200" algn="l" rtl="0">
              <a:lnSpc>
                <a:spcPct val="137916"/>
              </a:lnSpc>
              <a:spcBef>
                <a:spcPts val="0"/>
              </a:spcBef>
              <a:spcAft>
                <a:spcPts val="0"/>
              </a:spcAft>
              <a:buClr>
                <a:schemeClr val="dk1"/>
              </a:buClr>
              <a:buSzPts val="1100"/>
              <a:buFont typeface="Arial"/>
              <a:buNone/>
            </a:pPr>
            <a:r>
              <a:rPr lang="en" dirty="0">
                <a:solidFill>
                  <a:schemeClr val="dk1"/>
                </a:solidFill>
              </a:rPr>
              <a:t>Help us to value the story of every one of your children.   </a:t>
            </a:r>
            <a:endParaRPr dirty="0">
              <a:solidFill>
                <a:schemeClr val="dk1"/>
              </a:solidFill>
            </a:endParaRPr>
          </a:p>
          <a:p>
            <a:pPr marL="457200" lvl="0" indent="457200" algn="l" rtl="0">
              <a:lnSpc>
                <a:spcPct val="137916"/>
              </a:lnSpc>
              <a:spcBef>
                <a:spcPts val="0"/>
              </a:spcBef>
              <a:spcAft>
                <a:spcPts val="0"/>
              </a:spcAft>
              <a:buClr>
                <a:schemeClr val="dk1"/>
              </a:buClr>
              <a:buSzPts val="1100"/>
              <a:buFont typeface="Arial"/>
              <a:buNone/>
            </a:pPr>
            <a:r>
              <a:rPr lang="en">
                <a:solidFill>
                  <a:schemeClr val="dk1"/>
                </a:solidFill>
              </a:rPr>
              <a:t>Through </a:t>
            </a:r>
            <a:r>
              <a:rPr lang="en" dirty="0">
                <a:solidFill>
                  <a:schemeClr val="dk1"/>
                </a:solidFill>
              </a:rPr>
              <a:t>Christ our Lord,</a:t>
            </a:r>
            <a:endParaRPr dirty="0">
              <a:solidFill>
                <a:schemeClr val="dk1"/>
              </a:solidFill>
            </a:endParaRPr>
          </a:p>
          <a:p>
            <a:pPr marL="0" lvl="0" indent="0" algn="l" rtl="0">
              <a:lnSpc>
                <a:spcPct val="137916"/>
              </a:lnSpc>
              <a:spcBef>
                <a:spcPts val="0"/>
              </a:spcBef>
              <a:spcAft>
                <a:spcPts val="0"/>
              </a:spcAft>
              <a:buClr>
                <a:schemeClr val="dk1"/>
              </a:buClr>
              <a:buSzPts val="1100"/>
              <a:buFont typeface="Arial"/>
              <a:buNone/>
            </a:pPr>
            <a:endParaRPr dirty="0">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dirty="0">
                <a:solidFill>
                  <a:schemeClr val="dk1"/>
                </a:solidFill>
              </a:rPr>
              <a:t>All:</a:t>
            </a:r>
            <a:r>
              <a:rPr lang="en" sz="1200" dirty="0">
                <a:solidFill>
                  <a:schemeClr val="dk1"/>
                </a:solidFill>
                <a:latin typeface="Liberation Serif"/>
                <a:ea typeface="Liberation Serif"/>
                <a:cs typeface="Liberation Serif"/>
                <a:sym typeface="Liberation Serif"/>
              </a:rPr>
              <a:t> 		</a:t>
            </a:r>
            <a:r>
              <a:rPr lang="en" dirty="0">
                <a:solidFill>
                  <a:schemeClr val="dk1"/>
                </a:solidFill>
              </a:rPr>
              <a:t>Amen.</a:t>
            </a:r>
            <a:endParaRPr dirty="0">
              <a:solidFill>
                <a:schemeClr val="dk1"/>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Google Shape;70;g276d7189f6f_0_17:notes"/>
          <p:cNvSpPr>
            <a:spLocks noGrp="1" noRot="1" noChangeAspect="1"/>
          </p:cNvSpPr>
          <p:nvPr>
            <p:ph type="sldImg" idx="2"/>
          </p:nvPr>
        </p:nvSpPr>
        <p:spPr>
          <a:xfrm>
            <a:off x="1143309"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 name="Google Shape;71;g276d7189f6f_0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37916"/>
              </a:lnSpc>
              <a:spcBef>
                <a:spcPts val="0"/>
              </a:spcBef>
              <a:spcAft>
                <a:spcPts val="0"/>
              </a:spcAft>
              <a:buClr>
                <a:schemeClr val="dk1"/>
              </a:buClr>
              <a:buSzPts val="1100"/>
              <a:buFont typeface="Arial"/>
              <a:buNone/>
            </a:pPr>
            <a:r>
              <a:rPr lang="en">
                <a:solidFill>
                  <a:schemeClr val="dk1"/>
                </a:solidFill>
              </a:rPr>
              <a:t>Leader: 	Now we will hear a number of stories from the bible, of people that took a journey </a:t>
            </a:r>
            <a:endParaRPr>
              <a:solidFill>
                <a:schemeClr val="dk1"/>
              </a:solidFill>
            </a:endParaRPr>
          </a:p>
          <a:p>
            <a:pPr marL="457200" lvl="0" indent="457200" algn="l" rtl="0">
              <a:lnSpc>
                <a:spcPct val="137916"/>
              </a:lnSpc>
              <a:spcBef>
                <a:spcPts val="0"/>
              </a:spcBef>
              <a:spcAft>
                <a:spcPts val="0"/>
              </a:spcAft>
              <a:buClr>
                <a:schemeClr val="dk1"/>
              </a:buClr>
              <a:buSzPts val="1100"/>
              <a:buFont typeface="Arial"/>
              <a:buNone/>
            </a:pPr>
            <a:r>
              <a:rPr lang="en">
                <a:solidFill>
                  <a:schemeClr val="dk1"/>
                </a:solidFill>
              </a:rPr>
              <a:t>looking for freedom, survival and hope. </a:t>
            </a: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i="1" u="sng">
                <a:solidFill>
                  <a:schemeClr val="dk1"/>
                </a:solidFill>
              </a:rPr>
              <a:t>Scripture Stories [Choose 2-5 of these stories]</a:t>
            </a:r>
            <a:endParaRPr i="1" u="sng">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Reader 3:</a:t>
            </a:r>
            <a:r>
              <a:rPr lang="en" sz="1200">
                <a:solidFill>
                  <a:schemeClr val="dk1"/>
                </a:solidFill>
                <a:latin typeface="Liberation Serif"/>
                <a:ea typeface="Liberation Serif"/>
                <a:cs typeface="Liberation Serif"/>
                <a:sym typeface="Liberation Serif"/>
              </a:rPr>
              <a:t> 	</a:t>
            </a:r>
            <a:r>
              <a:rPr lang="en">
                <a:solidFill>
                  <a:schemeClr val="dk1"/>
                </a:solidFill>
              </a:rPr>
              <a:t>My name is Abram and I travelled with my wife Sarai and our family to live a long </a:t>
            </a:r>
            <a:endParaRPr>
              <a:solidFill>
                <a:schemeClr val="dk1"/>
              </a:solidFill>
            </a:endParaRPr>
          </a:p>
          <a:p>
            <a:pPr marL="914400" lvl="0" indent="0" algn="l" rtl="0">
              <a:lnSpc>
                <a:spcPct val="137916"/>
              </a:lnSpc>
              <a:spcBef>
                <a:spcPts val="0"/>
              </a:spcBef>
              <a:spcAft>
                <a:spcPts val="0"/>
              </a:spcAft>
              <a:buClr>
                <a:schemeClr val="dk1"/>
              </a:buClr>
              <a:buSzPts val="1100"/>
              <a:buFont typeface="Arial"/>
              <a:buNone/>
            </a:pPr>
            <a:r>
              <a:rPr lang="en">
                <a:solidFill>
                  <a:schemeClr val="dk1"/>
                </a:solidFill>
              </a:rPr>
              <a:t>way away from where we were born. But just when we had settled in Canaan there was a famine, so we had to leave again to stay in Egypt where there was still food. Later we returned to Canaan and my name was changed to Abraham, which means ‘Father of Many Nations’. </a:t>
            </a:r>
            <a:endParaRPr>
              <a:solidFill>
                <a:schemeClr val="dk1"/>
              </a:solidFill>
            </a:endParaRPr>
          </a:p>
          <a:p>
            <a:pPr marL="914400" lvl="0" indent="0" algn="l" rtl="0">
              <a:lnSpc>
                <a:spcPct val="137916"/>
              </a:lnSpc>
              <a:spcBef>
                <a:spcPts val="0"/>
              </a:spcBef>
              <a:spcAft>
                <a:spcPts val="0"/>
              </a:spcAft>
              <a:buClr>
                <a:schemeClr val="dk1"/>
              </a:buClr>
              <a:buSzPts val="1100"/>
              <a:buFont typeface="Arial"/>
              <a:buNone/>
            </a:pP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Reader 4:	My name is Hagar and I was the Egyptian slave of Sarai. But when I had a son </a:t>
            </a:r>
            <a:endParaRPr>
              <a:solidFill>
                <a:schemeClr val="dk1"/>
              </a:solidFill>
            </a:endParaRPr>
          </a:p>
          <a:p>
            <a:pPr marL="914400" lvl="0" indent="0" algn="l" rtl="0">
              <a:lnSpc>
                <a:spcPct val="137916"/>
              </a:lnSpc>
              <a:spcBef>
                <a:spcPts val="0"/>
              </a:spcBef>
              <a:spcAft>
                <a:spcPts val="0"/>
              </a:spcAft>
              <a:buClr>
                <a:schemeClr val="dk1"/>
              </a:buClr>
              <a:buSzPts val="1100"/>
              <a:buFont typeface="Arial"/>
              <a:buNone/>
            </a:pPr>
            <a:r>
              <a:rPr lang="en">
                <a:solidFill>
                  <a:schemeClr val="dk1"/>
                </a:solidFill>
              </a:rPr>
              <a:t>called Ishmael she became angry with us and forced us to wander in the desert in exile. But God looked out for us and helped us to survive. </a:t>
            </a:r>
            <a:endParaRPr>
              <a:solidFill>
                <a:schemeClr val="dk1"/>
              </a:solidFill>
            </a:endParaRPr>
          </a:p>
          <a:p>
            <a:pPr marL="914400" lvl="0" indent="0" algn="l" rtl="0">
              <a:lnSpc>
                <a:spcPct val="137916"/>
              </a:lnSpc>
              <a:spcBef>
                <a:spcPts val="0"/>
              </a:spcBef>
              <a:spcAft>
                <a:spcPts val="0"/>
              </a:spcAft>
              <a:buClr>
                <a:schemeClr val="dk1"/>
              </a:buClr>
              <a:buSzPts val="1100"/>
              <a:buFont typeface="Arial"/>
              <a:buNone/>
            </a:pP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Reader 5:	My name is Moses and I grew up in Egypt where my people had come when </a:t>
            </a:r>
            <a:endParaRPr>
              <a:solidFill>
                <a:schemeClr val="dk1"/>
              </a:solidFill>
            </a:endParaRPr>
          </a:p>
          <a:p>
            <a:pPr marL="914400" lvl="0" indent="0" algn="l" rtl="0">
              <a:lnSpc>
                <a:spcPct val="137916"/>
              </a:lnSpc>
              <a:spcBef>
                <a:spcPts val="0"/>
              </a:spcBef>
              <a:spcAft>
                <a:spcPts val="0"/>
              </a:spcAft>
              <a:buClr>
                <a:schemeClr val="dk1"/>
              </a:buClr>
              <a:buSzPts val="1100"/>
              <a:buFont typeface="Arial"/>
              <a:buNone/>
            </a:pPr>
            <a:r>
              <a:rPr lang="en">
                <a:solidFill>
                  <a:schemeClr val="dk1"/>
                </a:solidFill>
              </a:rPr>
              <a:t>there was another famine. But we became slaves there and so God called me to lead them to our own Promised Land where we could be free. However, to get there, we had to wander through the desert as refugees for 40 years. It was a very hard journey.</a:t>
            </a:r>
            <a:endParaRPr>
              <a:solidFill>
                <a:schemeClr val="dk1"/>
              </a:solidFill>
            </a:endParaRPr>
          </a:p>
          <a:p>
            <a:pPr marL="914400" lvl="0" indent="0" algn="l" rtl="0">
              <a:lnSpc>
                <a:spcPct val="137916"/>
              </a:lnSpc>
              <a:spcBef>
                <a:spcPts val="0"/>
              </a:spcBef>
              <a:spcAft>
                <a:spcPts val="0"/>
              </a:spcAft>
              <a:buClr>
                <a:schemeClr val="dk1"/>
              </a:buClr>
              <a:buSzPts val="1100"/>
              <a:buFont typeface="Arial"/>
              <a:buNone/>
            </a:pP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Reader 6:	My name is Naomi and I had to take my family to Moab because of the famine at </a:t>
            </a:r>
            <a:endParaRPr>
              <a:solidFill>
                <a:schemeClr val="dk1"/>
              </a:solidFill>
            </a:endParaRPr>
          </a:p>
          <a:p>
            <a:pPr marL="914400" lvl="0" indent="0" algn="l" rtl="0">
              <a:lnSpc>
                <a:spcPct val="137916"/>
              </a:lnSpc>
              <a:spcBef>
                <a:spcPts val="0"/>
              </a:spcBef>
              <a:spcAft>
                <a:spcPts val="0"/>
              </a:spcAft>
              <a:buClr>
                <a:schemeClr val="dk1"/>
              </a:buClr>
              <a:buSzPts val="1100"/>
              <a:buFont typeface="Arial"/>
              <a:buNone/>
            </a:pPr>
            <a:r>
              <a:rPr lang="en">
                <a:solidFill>
                  <a:schemeClr val="dk1"/>
                </a:solidFill>
              </a:rPr>
              <a:t>home. My sons got married there, but they died. When I wanted to return home, one daughter-in-law stayed, but the other came with me, leaving everything she knew behind. I am so grateful for Ruth’s love and friendship. </a:t>
            </a:r>
            <a:endParaRPr>
              <a:solidFill>
                <a:schemeClr val="dk1"/>
              </a:solidFill>
            </a:endParaRPr>
          </a:p>
          <a:p>
            <a:pPr marL="914400" lvl="0" indent="0" algn="l" rtl="0">
              <a:lnSpc>
                <a:spcPct val="137916"/>
              </a:lnSpc>
              <a:spcBef>
                <a:spcPts val="0"/>
              </a:spcBef>
              <a:spcAft>
                <a:spcPts val="0"/>
              </a:spcAft>
              <a:buClr>
                <a:schemeClr val="dk1"/>
              </a:buClr>
              <a:buSzPts val="1100"/>
              <a:buFont typeface="Arial"/>
              <a:buNone/>
            </a:pP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Reader 7: 	My name is Joseph and King Herod wanted to kill all the boy babies in </a:t>
            </a:r>
            <a:endParaRPr>
              <a:solidFill>
                <a:schemeClr val="dk1"/>
              </a:solidFill>
            </a:endParaRPr>
          </a:p>
          <a:p>
            <a:pPr marL="914400" lvl="0" indent="0" algn="l" rtl="0">
              <a:lnSpc>
                <a:spcPct val="137916"/>
              </a:lnSpc>
              <a:spcBef>
                <a:spcPts val="0"/>
              </a:spcBef>
              <a:spcAft>
                <a:spcPts val="0"/>
              </a:spcAft>
              <a:buClr>
                <a:schemeClr val="dk1"/>
              </a:buClr>
              <a:buSzPts val="1100"/>
              <a:buFont typeface="Arial"/>
              <a:buNone/>
            </a:pPr>
            <a:r>
              <a:rPr lang="en">
                <a:solidFill>
                  <a:schemeClr val="dk1"/>
                </a:solidFill>
              </a:rPr>
              <a:t>Bethlehem. I ran away as soon as I could to protect my wife Mary and my foster-child. But I am so glad we went to Egypt where we were safe. Otherwise you would not know about our child - his name was Jesus.</a:t>
            </a: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endParaRPr sz="1200">
              <a:solidFill>
                <a:schemeClr val="dk1"/>
              </a:solidFill>
              <a:latin typeface="Liberation Serif"/>
              <a:ea typeface="Liberation Serif"/>
              <a:cs typeface="Liberation Serif"/>
              <a:sym typeface="Liberation Serif"/>
            </a:endParaRPr>
          </a:p>
          <a:p>
            <a:pPr marL="0" lvl="0" indent="0" algn="l" rtl="0">
              <a:lnSpc>
                <a:spcPct val="137916"/>
              </a:lnSpc>
              <a:spcBef>
                <a:spcPts val="0"/>
              </a:spcBef>
              <a:spcAft>
                <a:spcPts val="0"/>
              </a:spcAft>
              <a:buClr>
                <a:schemeClr val="dk1"/>
              </a:buClr>
              <a:buSzPts val="1100"/>
              <a:buFont typeface="Arial"/>
              <a:buNone/>
            </a:pPr>
            <a:r>
              <a:rPr lang="en" sz="1200">
                <a:solidFill>
                  <a:schemeClr val="dk1"/>
                </a:solidFill>
                <a:latin typeface="Liberation Serif"/>
                <a:ea typeface="Liberation Serif"/>
                <a:cs typeface="Liberation Serif"/>
                <a:sym typeface="Liberation Serif"/>
              </a:rPr>
              <a:t>… </a:t>
            </a:r>
            <a:r>
              <a:rPr lang="en">
                <a:solidFill>
                  <a:schemeClr val="dk1"/>
                </a:solidFill>
              </a:rPr>
              <a:t>(pause) …</a:t>
            </a:r>
            <a:endParaRPr>
              <a:solidFill>
                <a:schemeClr val="dk1"/>
              </a:solidFill>
            </a:endParaRPr>
          </a:p>
          <a:p>
            <a:pPr marL="914400" lvl="0" indent="0" algn="l" rtl="0">
              <a:lnSpc>
                <a:spcPct val="137916"/>
              </a:lnSpc>
              <a:spcBef>
                <a:spcPts val="0"/>
              </a:spcBef>
              <a:spcAft>
                <a:spcPts val="0"/>
              </a:spcAft>
              <a:buClr>
                <a:schemeClr val="dk1"/>
              </a:buClr>
              <a:buSzPts val="1100"/>
              <a:buFont typeface="Arial"/>
              <a:buNone/>
            </a:pP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Photo: Pexels.com</a:t>
            </a:r>
            <a:endParaRPr>
              <a:solidFill>
                <a:schemeClr val="dk1"/>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g3d4b6cdc282_0_59:notes"/>
          <p:cNvSpPr>
            <a:spLocks noGrp="1" noRot="1" noChangeAspect="1"/>
          </p:cNvSpPr>
          <p:nvPr>
            <p:ph type="sldImg" idx="2"/>
          </p:nvPr>
        </p:nvSpPr>
        <p:spPr>
          <a:xfrm>
            <a:off x="1143309"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7" name="Google Shape;77;g3d4b6cdc282_0_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37916"/>
              </a:lnSpc>
              <a:spcBef>
                <a:spcPts val="0"/>
              </a:spcBef>
              <a:spcAft>
                <a:spcPts val="0"/>
              </a:spcAft>
              <a:buClr>
                <a:schemeClr val="dk1"/>
              </a:buClr>
              <a:buSzPts val="1100"/>
              <a:buFont typeface="Arial"/>
              <a:buNone/>
            </a:pPr>
            <a:r>
              <a:rPr lang="en">
                <a:solidFill>
                  <a:schemeClr val="dk1"/>
                </a:solidFill>
              </a:rPr>
              <a:t>Leader:	As part of our listening time, we will also hear a little of some of the stories of </a:t>
            </a:r>
            <a:endParaRPr>
              <a:solidFill>
                <a:schemeClr val="dk1"/>
              </a:solidFill>
            </a:endParaRPr>
          </a:p>
          <a:p>
            <a:pPr marL="457200" lvl="0" indent="457200" algn="l" rtl="0">
              <a:lnSpc>
                <a:spcPct val="137916"/>
              </a:lnSpc>
              <a:spcBef>
                <a:spcPts val="0"/>
              </a:spcBef>
              <a:spcAft>
                <a:spcPts val="0"/>
              </a:spcAft>
              <a:buClr>
                <a:schemeClr val="dk1"/>
              </a:buClr>
              <a:buSzPts val="1100"/>
              <a:buFont typeface="Arial"/>
              <a:buNone/>
            </a:pPr>
            <a:r>
              <a:rPr lang="en">
                <a:solidFill>
                  <a:schemeClr val="dk1"/>
                </a:solidFill>
              </a:rPr>
              <a:t>people who have had a refugee journey to come to Australia.</a:t>
            </a:r>
            <a:endParaRPr>
              <a:solidFill>
                <a:schemeClr val="dk1"/>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g33e859e8e0c_0_5:notes"/>
          <p:cNvSpPr>
            <a:spLocks noGrp="1" noRot="1" noChangeAspect="1"/>
          </p:cNvSpPr>
          <p:nvPr>
            <p:ph type="sldImg" idx="2"/>
          </p:nvPr>
        </p:nvSpPr>
        <p:spPr>
          <a:xfrm>
            <a:off x="1143309"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 name="Google Shape;82;g33e859e8e0c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37916"/>
              </a:lnSpc>
              <a:spcBef>
                <a:spcPts val="0"/>
              </a:spcBef>
              <a:spcAft>
                <a:spcPts val="0"/>
              </a:spcAft>
              <a:buClr>
                <a:schemeClr val="dk1"/>
              </a:buClr>
              <a:buSzPts val="1100"/>
              <a:buFont typeface="Arial"/>
              <a:buNone/>
            </a:pPr>
            <a:r>
              <a:rPr lang="en">
                <a:solidFill>
                  <a:schemeClr val="dk1"/>
                </a:solidFill>
              </a:rPr>
              <a:t>Leader:</a:t>
            </a:r>
            <a:r>
              <a:rPr lang="en" sz="1200">
                <a:solidFill>
                  <a:schemeClr val="dk1"/>
                </a:solidFill>
                <a:latin typeface="Liberation Serif"/>
                <a:ea typeface="Liberation Serif"/>
                <a:cs typeface="Liberation Serif"/>
                <a:sym typeface="Liberation Serif"/>
              </a:rPr>
              <a:t> 	</a:t>
            </a:r>
            <a:r>
              <a:rPr lang="en">
                <a:solidFill>
                  <a:schemeClr val="dk1"/>
                </a:solidFill>
              </a:rPr>
              <a:t>God asks us to love the strangers as God does. Let us pray that we might be a </a:t>
            </a:r>
            <a:endParaRPr>
              <a:solidFill>
                <a:schemeClr val="dk1"/>
              </a:solidFill>
            </a:endParaRPr>
          </a:p>
          <a:p>
            <a:pPr marL="914400" lvl="0" indent="0" algn="l" rtl="0">
              <a:lnSpc>
                <a:spcPct val="137916"/>
              </a:lnSpc>
              <a:spcBef>
                <a:spcPts val="0"/>
              </a:spcBef>
              <a:spcAft>
                <a:spcPts val="0"/>
              </a:spcAft>
              <a:buClr>
                <a:schemeClr val="dk1"/>
              </a:buClr>
              <a:buSzPts val="1100"/>
              <a:buFont typeface="Arial"/>
              <a:buNone/>
            </a:pPr>
            <a:r>
              <a:rPr lang="en">
                <a:solidFill>
                  <a:schemeClr val="dk1"/>
                </a:solidFill>
              </a:rPr>
              <a:t>place of welcome for all different people. Our response to each prayer is ‘God of all, hear our prayer’.</a:t>
            </a: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Reader 4:	[Holding sign saying ‘Finding’] For those who are finding a way, who don’t know </a:t>
            </a:r>
            <a:endParaRPr>
              <a:solidFill>
                <a:schemeClr val="dk1"/>
              </a:solidFill>
            </a:endParaRPr>
          </a:p>
          <a:p>
            <a:pPr marL="914400" lvl="0" indent="0" algn="l" rtl="0">
              <a:lnSpc>
                <a:spcPct val="137916"/>
              </a:lnSpc>
              <a:spcBef>
                <a:spcPts val="0"/>
              </a:spcBef>
              <a:spcAft>
                <a:spcPts val="0"/>
              </a:spcAft>
              <a:buClr>
                <a:schemeClr val="dk1"/>
              </a:buClr>
              <a:buSzPts val="1100"/>
              <a:buFont typeface="Arial"/>
              <a:buNone/>
            </a:pPr>
            <a:r>
              <a:rPr lang="en">
                <a:solidFill>
                  <a:schemeClr val="dk1"/>
                </a:solidFill>
              </a:rPr>
              <a:t>where they will sleep tonight or where they can be safe. May they find what they need to live. Let us pray.</a:t>
            </a:r>
            <a:endParaRPr>
              <a:solidFill>
                <a:schemeClr val="dk1"/>
              </a:solidFill>
            </a:endParaRPr>
          </a:p>
          <a:p>
            <a:pPr marL="457200" lvl="0" indent="457200" algn="l" rtl="0">
              <a:lnSpc>
                <a:spcPct val="137916"/>
              </a:lnSpc>
              <a:spcBef>
                <a:spcPts val="0"/>
              </a:spcBef>
              <a:spcAft>
                <a:spcPts val="0"/>
              </a:spcAft>
              <a:buClr>
                <a:schemeClr val="dk1"/>
              </a:buClr>
              <a:buSzPts val="1100"/>
              <a:buFont typeface="Arial"/>
              <a:buNone/>
            </a:pP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All:		God of all, hear our prayer.</a:t>
            </a: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Reader 5:	[Holding sign saying ‘Freedom’] For our leaders. May they let all people live with </a:t>
            </a:r>
            <a:endParaRPr>
              <a:solidFill>
                <a:schemeClr val="dk1"/>
              </a:solidFill>
            </a:endParaRPr>
          </a:p>
          <a:p>
            <a:pPr marL="914400" lvl="0" indent="0" algn="l" rtl="0">
              <a:lnSpc>
                <a:spcPct val="137916"/>
              </a:lnSpc>
              <a:spcBef>
                <a:spcPts val="0"/>
              </a:spcBef>
              <a:spcAft>
                <a:spcPts val="0"/>
              </a:spcAft>
              <a:buClr>
                <a:schemeClr val="dk1"/>
              </a:buClr>
              <a:buSzPts val="1100"/>
              <a:buFont typeface="Arial"/>
              <a:buNone/>
            </a:pPr>
            <a:r>
              <a:rPr lang="en">
                <a:solidFill>
                  <a:schemeClr val="dk1"/>
                </a:solidFill>
              </a:rPr>
              <a:t>freedom, no matter who they are, what they look like or what they believe. Let us pray.</a:t>
            </a:r>
            <a:endParaRPr>
              <a:solidFill>
                <a:schemeClr val="dk1"/>
              </a:solidFill>
            </a:endParaRPr>
          </a:p>
          <a:p>
            <a:pPr marL="457200" lvl="0" indent="457200" algn="l" rtl="0">
              <a:lnSpc>
                <a:spcPct val="137916"/>
              </a:lnSpc>
              <a:spcBef>
                <a:spcPts val="0"/>
              </a:spcBef>
              <a:spcAft>
                <a:spcPts val="0"/>
              </a:spcAft>
              <a:buClr>
                <a:schemeClr val="dk1"/>
              </a:buClr>
              <a:buSzPts val="1100"/>
              <a:buFont typeface="Arial"/>
              <a:buNone/>
            </a:pP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All:		God of all, hear our prayer.</a:t>
            </a: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Reader 6:	[Holding sign saying ‘Diversity’] For ourselves. May we celebrate our diversity, </a:t>
            </a:r>
            <a:endParaRPr>
              <a:solidFill>
                <a:schemeClr val="dk1"/>
              </a:solidFill>
            </a:endParaRPr>
          </a:p>
          <a:p>
            <a:pPr marL="457200" lvl="0" indent="457200" algn="l" rtl="0">
              <a:lnSpc>
                <a:spcPct val="137916"/>
              </a:lnSpc>
              <a:spcBef>
                <a:spcPts val="0"/>
              </a:spcBef>
              <a:spcAft>
                <a:spcPts val="0"/>
              </a:spcAft>
              <a:buClr>
                <a:schemeClr val="dk1"/>
              </a:buClr>
              <a:buSzPts val="1100"/>
              <a:buFont typeface="Arial"/>
              <a:buNone/>
            </a:pPr>
            <a:r>
              <a:rPr lang="en">
                <a:solidFill>
                  <a:schemeClr val="dk1"/>
                </a:solidFill>
              </a:rPr>
              <a:t>and welcome each person. Let us pray.</a:t>
            </a:r>
            <a:endParaRPr>
              <a:solidFill>
                <a:schemeClr val="dk1"/>
              </a:solidFill>
            </a:endParaRPr>
          </a:p>
          <a:p>
            <a:pPr marL="457200" lvl="0" indent="457200" algn="l" rtl="0">
              <a:lnSpc>
                <a:spcPct val="137916"/>
              </a:lnSpc>
              <a:spcBef>
                <a:spcPts val="0"/>
              </a:spcBef>
              <a:spcAft>
                <a:spcPts val="0"/>
              </a:spcAft>
              <a:buClr>
                <a:schemeClr val="dk1"/>
              </a:buClr>
              <a:buSzPts val="1100"/>
              <a:buFont typeface="Arial"/>
              <a:buNone/>
            </a:pP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All:		God of all, hear our prayer.</a:t>
            </a: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Reader 7:	[Holding sign saying ‘Community’] For our school community. May we be </a:t>
            </a:r>
            <a:endParaRPr>
              <a:solidFill>
                <a:schemeClr val="dk1"/>
              </a:solidFill>
            </a:endParaRPr>
          </a:p>
          <a:p>
            <a:pPr marL="457200" lvl="0" indent="457200" algn="l" rtl="0">
              <a:lnSpc>
                <a:spcPct val="137916"/>
              </a:lnSpc>
              <a:spcBef>
                <a:spcPts val="0"/>
              </a:spcBef>
              <a:spcAft>
                <a:spcPts val="0"/>
              </a:spcAft>
              <a:buClr>
                <a:schemeClr val="dk1"/>
              </a:buClr>
              <a:buSzPts val="1100"/>
              <a:buFont typeface="Arial"/>
              <a:buNone/>
            </a:pPr>
            <a:r>
              <a:rPr lang="en">
                <a:solidFill>
                  <a:schemeClr val="dk1"/>
                </a:solidFill>
              </a:rPr>
              <a:t>stronger because we include everyone. Let us pray.</a:t>
            </a:r>
            <a:endParaRPr>
              <a:solidFill>
                <a:schemeClr val="dk1"/>
              </a:solidFill>
            </a:endParaRPr>
          </a:p>
          <a:p>
            <a:pPr marL="457200" lvl="0" indent="457200" algn="l" rtl="0">
              <a:lnSpc>
                <a:spcPct val="137916"/>
              </a:lnSpc>
              <a:spcBef>
                <a:spcPts val="0"/>
              </a:spcBef>
              <a:spcAft>
                <a:spcPts val="0"/>
              </a:spcAft>
              <a:buClr>
                <a:schemeClr val="dk1"/>
              </a:buClr>
              <a:buSzPts val="1100"/>
              <a:buFont typeface="Arial"/>
              <a:buNone/>
            </a:pP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All:		God of all, hear our prayer.</a:t>
            </a:r>
            <a:endParaRPr>
              <a:solidFill>
                <a:schemeClr val="dk1"/>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Google Shape;87;g3d4b6cdc282_0_65:notes"/>
          <p:cNvSpPr>
            <a:spLocks noGrp="1" noRot="1" noChangeAspect="1"/>
          </p:cNvSpPr>
          <p:nvPr>
            <p:ph type="sldImg" idx="2"/>
          </p:nvPr>
        </p:nvSpPr>
        <p:spPr>
          <a:xfrm>
            <a:off x="1143309"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8" name="Google Shape;88;g3d4b6cdc282_0_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37916"/>
              </a:lnSpc>
              <a:spcBef>
                <a:spcPts val="0"/>
              </a:spcBef>
              <a:spcAft>
                <a:spcPts val="0"/>
              </a:spcAft>
              <a:buClr>
                <a:schemeClr val="dk1"/>
              </a:buClr>
              <a:buSzPts val="1100"/>
              <a:buFont typeface="Arial"/>
              <a:buNone/>
            </a:pPr>
            <a:r>
              <a:rPr lang="en">
                <a:solidFill>
                  <a:schemeClr val="dk1"/>
                </a:solidFill>
              </a:rPr>
              <a:t>Leader:</a:t>
            </a:r>
            <a:r>
              <a:rPr lang="en" sz="1200">
                <a:solidFill>
                  <a:schemeClr val="dk1"/>
                </a:solidFill>
                <a:latin typeface="Liberation Serif"/>
                <a:ea typeface="Liberation Serif"/>
                <a:cs typeface="Liberation Serif"/>
                <a:sym typeface="Liberation Serif"/>
              </a:rPr>
              <a:t> 	</a:t>
            </a:r>
            <a:r>
              <a:rPr lang="en">
                <a:solidFill>
                  <a:schemeClr val="dk1"/>
                </a:solidFill>
              </a:rPr>
              <a:t>Every person is made in the image and likeness of God. Let us ask our God to </a:t>
            </a:r>
            <a:endParaRPr>
              <a:solidFill>
                <a:schemeClr val="dk1"/>
              </a:solidFill>
            </a:endParaRPr>
          </a:p>
          <a:p>
            <a:pPr marL="914400" lvl="0" indent="0" algn="l" rtl="0">
              <a:lnSpc>
                <a:spcPct val="137916"/>
              </a:lnSpc>
              <a:spcBef>
                <a:spcPts val="0"/>
              </a:spcBef>
              <a:spcAft>
                <a:spcPts val="0"/>
              </a:spcAft>
              <a:buClr>
                <a:schemeClr val="dk1"/>
              </a:buClr>
              <a:buSzPts val="1100"/>
              <a:buFont typeface="Arial"/>
              <a:buNone/>
            </a:pPr>
            <a:r>
              <a:rPr lang="en">
                <a:solidFill>
                  <a:schemeClr val="dk1"/>
                </a:solidFill>
              </a:rPr>
              <a:t>help us value every story. Our response to each prayer is ‘God of hope, hear our prayer’.</a:t>
            </a: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Reader 8:	For every person who has had to flee from their home to live and be safe. </a:t>
            </a:r>
            <a:endParaRPr>
              <a:solidFill>
                <a:schemeClr val="dk1"/>
              </a:solidFill>
            </a:endParaRPr>
          </a:p>
          <a:p>
            <a:pPr marL="914400" lvl="0" indent="0" algn="l" rtl="0">
              <a:lnSpc>
                <a:spcPct val="137916"/>
              </a:lnSpc>
              <a:spcBef>
                <a:spcPts val="0"/>
              </a:spcBef>
              <a:spcAft>
                <a:spcPts val="0"/>
              </a:spcAft>
              <a:buClr>
                <a:schemeClr val="dk1"/>
              </a:buClr>
              <a:buSzPts val="1100"/>
              <a:buFont typeface="Arial"/>
              <a:buNone/>
            </a:pPr>
            <a:r>
              <a:rPr lang="en">
                <a:solidFill>
                  <a:schemeClr val="dk1"/>
                </a:solidFill>
              </a:rPr>
              <a:t>May we hear their stories and may they have welcome and hope. Let us pray.</a:t>
            </a:r>
            <a:endParaRPr>
              <a:solidFill>
                <a:schemeClr val="dk1"/>
              </a:solidFill>
            </a:endParaRPr>
          </a:p>
          <a:p>
            <a:pPr marL="457200" lvl="0" indent="457200" algn="l" rtl="0">
              <a:lnSpc>
                <a:spcPct val="137916"/>
              </a:lnSpc>
              <a:spcBef>
                <a:spcPts val="0"/>
              </a:spcBef>
              <a:spcAft>
                <a:spcPts val="0"/>
              </a:spcAft>
              <a:buClr>
                <a:schemeClr val="dk1"/>
              </a:buClr>
              <a:buSzPts val="1100"/>
              <a:buFont typeface="Arial"/>
              <a:buNone/>
            </a:pP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All:		God of hope, hear our prayer.</a:t>
            </a: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Reader 9:	For the leaders in our country.</a:t>
            </a:r>
            <a:endParaRPr>
              <a:solidFill>
                <a:schemeClr val="dk1"/>
              </a:solidFill>
            </a:endParaRPr>
          </a:p>
          <a:p>
            <a:pPr marL="914400" lvl="0" indent="0" algn="l" rtl="0">
              <a:lnSpc>
                <a:spcPct val="137916"/>
              </a:lnSpc>
              <a:spcBef>
                <a:spcPts val="0"/>
              </a:spcBef>
              <a:spcAft>
                <a:spcPts val="0"/>
              </a:spcAft>
              <a:buClr>
                <a:schemeClr val="dk1"/>
              </a:buClr>
              <a:buSzPts val="1100"/>
              <a:buFont typeface="Arial"/>
              <a:buNone/>
            </a:pPr>
            <a:r>
              <a:rPr lang="en">
                <a:solidFill>
                  <a:schemeClr val="dk1"/>
                </a:solidFill>
              </a:rPr>
              <a:t>May they create pathways for people to find a home and the support that they need. Let us pray.</a:t>
            </a:r>
            <a:endParaRPr>
              <a:solidFill>
                <a:schemeClr val="dk1"/>
              </a:solidFill>
            </a:endParaRPr>
          </a:p>
          <a:p>
            <a:pPr marL="457200" lvl="0" indent="457200" algn="l" rtl="0">
              <a:lnSpc>
                <a:spcPct val="137916"/>
              </a:lnSpc>
              <a:spcBef>
                <a:spcPts val="0"/>
              </a:spcBef>
              <a:spcAft>
                <a:spcPts val="0"/>
              </a:spcAft>
              <a:buClr>
                <a:schemeClr val="dk1"/>
              </a:buClr>
              <a:buSzPts val="1100"/>
              <a:buFont typeface="Arial"/>
              <a:buNone/>
            </a:pP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All:		God of hope, hear our prayer.</a:t>
            </a: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Reader 10:	For all of us. </a:t>
            </a:r>
            <a:endParaRPr>
              <a:solidFill>
                <a:schemeClr val="dk1"/>
              </a:solidFill>
            </a:endParaRPr>
          </a:p>
          <a:p>
            <a:pPr marL="914400" lvl="0" indent="0" algn="l" rtl="0">
              <a:lnSpc>
                <a:spcPct val="137916"/>
              </a:lnSpc>
              <a:spcBef>
                <a:spcPts val="0"/>
              </a:spcBef>
              <a:spcAft>
                <a:spcPts val="0"/>
              </a:spcAft>
              <a:buClr>
                <a:schemeClr val="dk1"/>
              </a:buClr>
              <a:buSzPts val="1100"/>
              <a:buFont typeface="Arial"/>
              <a:buNone/>
            </a:pPr>
            <a:r>
              <a:rPr lang="en">
                <a:solidFill>
                  <a:schemeClr val="dk1"/>
                </a:solidFill>
              </a:rPr>
              <a:t>May we value every story, highlight people’s strengths and celebrate our cultural diversity. Let us pray.</a:t>
            </a:r>
            <a:endParaRPr>
              <a:solidFill>
                <a:schemeClr val="dk1"/>
              </a:solidFill>
            </a:endParaRPr>
          </a:p>
          <a:p>
            <a:pPr marL="457200" lvl="0" indent="457200" algn="l" rtl="0">
              <a:lnSpc>
                <a:spcPct val="137916"/>
              </a:lnSpc>
              <a:spcBef>
                <a:spcPts val="0"/>
              </a:spcBef>
              <a:spcAft>
                <a:spcPts val="0"/>
              </a:spcAft>
              <a:buClr>
                <a:schemeClr val="dk1"/>
              </a:buClr>
              <a:buSzPts val="1100"/>
              <a:buFont typeface="Arial"/>
              <a:buNone/>
            </a:pP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All:		God of hope, hear our prayer.</a:t>
            </a:r>
            <a:endParaRPr>
              <a:solidFill>
                <a:schemeClr val="dk1"/>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g276d7189f6f_0_34:notes"/>
          <p:cNvSpPr>
            <a:spLocks noGrp="1" noRot="1" noChangeAspect="1"/>
          </p:cNvSpPr>
          <p:nvPr>
            <p:ph type="sldImg" idx="2"/>
          </p:nvPr>
        </p:nvSpPr>
        <p:spPr>
          <a:xfrm>
            <a:off x="1143309"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 name="Google Shape;94;g276d7189f6f_0_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37916"/>
              </a:lnSpc>
              <a:spcBef>
                <a:spcPts val="0"/>
              </a:spcBef>
              <a:spcAft>
                <a:spcPts val="0"/>
              </a:spcAft>
              <a:buClr>
                <a:schemeClr val="dk1"/>
              </a:buClr>
              <a:buSzPts val="1100"/>
              <a:buFont typeface="Arial"/>
              <a:buNone/>
            </a:pPr>
            <a:r>
              <a:rPr lang="en">
                <a:solidFill>
                  <a:schemeClr val="dk1"/>
                </a:solidFill>
              </a:rPr>
              <a:t>Leader:</a:t>
            </a:r>
            <a:r>
              <a:rPr lang="en" sz="1200">
                <a:solidFill>
                  <a:schemeClr val="dk1"/>
                </a:solidFill>
                <a:latin typeface="Liberation Serif"/>
                <a:ea typeface="Liberation Serif"/>
                <a:cs typeface="Liberation Serif"/>
                <a:sym typeface="Liberation Serif"/>
              </a:rPr>
              <a:t> 	</a:t>
            </a:r>
            <a:r>
              <a:rPr lang="en">
                <a:solidFill>
                  <a:schemeClr val="dk1"/>
                </a:solidFill>
                <a:latin typeface="Liberation Serif"/>
                <a:ea typeface="Liberation Serif"/>
                <a:cs typeface="Liberation Serif"/>
                <a:sym typeface="Liberation Serif"/>
              </a:rPr>
              <a:t>And as a school community of many stories united under one God, let us pray </a:t>
            </a:r>
            <a:endParaRPr>
              <a:solidFill>
                <a:schemeClr val="dk1"/>
              </a:solidFill>
              <a:latin typeface="Liberation Serif"/>
              <a:ea typeface="Liberation Serif"/>
              <a:cs typeface="Liberation Serif"/>
              <a:sym typeface="Liberation Serif"/>
            </a:endParaRPr>
          </a:p>
          <a:p>
            <a:pPr marL="457200" lvl="0" indent="457200" algn="l" rtl="0">
              <a:lnSpc>
                <a:spcPct val="137916"/>
              </a:lnSpc>
              <a:spcBef>
                <a:spcPts val="0"/>
              </a:spcBef>
              <a:spcAft>
                <a:spcPts val="0"/>
              </a:spcAft>
              <a:buClr>
                <a:schemeClr val="dk1"/>
              </a:buClr>
              <a:buSzPts val="1100"/>
              <a:buFont typeface="Arial"/>
              <a:buNone/>
            </a:pPr>
            <a:r>
              <a:rPr lang="en">
                <a:solidFill>
                  <a:schemeClr val="dk1"/>
                </a:solidFill>
                <a:latin typeface="Liberation Serif"/>
                <a:ea typeface="Liberation Serif"/>
                <a:cs typeface="Liberation Serif"/>
                <a:sym typeface="Liberation Serif"/>
              </a:rPr>
              <a:t>together in the words that Jesus taught us: </a:t>
            </a:r>
            <a:endParaRPr sz="1200">
              <a:solidFill>
                <a:schemeClr val="dk1"/>
              </a:solidFill>
              <a:latin typeface="Liberation Serif"/>
              <a:ea typeface="Liberation Serif"/>
              <a:cs typeface="Liberation Serif"/>
              <a:sym typeface="Liberation Serif"/>
            </a:endParaRPr>
          </a:p>
          <a:p>
            <a:pPr marL="0" lvl="0" indent="0" algn="l" rtl="0">
              <a:lnSpc>
                <a:spcPct val="137916"/>
              </a:lnSpc>
              <a:spcBef>
                <a:spcPts val="0"/>
              </a:spcBef>
              <a:spcAft>
                <a:spcPts val="0"/>
              </a:spcAft>
              <a:buClr>
                <a:schemeClr val="dk1"/>
              </a:buClr>
              <a:buSzPts val="1100"/>
              <a:buFont typeface="Arial"/>
              <a:buNone/>
            </a:pP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All:</a:t>
            </a:r>
            <a:r>
              <a:rPr lang="en" sz="1200">
                <a:solidFill>
                  <a:schemeClr val="dk1"/>
                </a:solidFill>
                <a:latin typeface="Liberation Serif"/>
                <a:ea typeface="Liberation Serif"/>
                <a:cs typeface="Liberation Serif"/>
                <a:sym typeface="Liberation Serif"/>
              </a:rPr>
              <a:t> 		</a:t>
            </a:r>
            <a:r>
              <a:rPr lang="en">
                <a:solidFill>
                  <a:schemeClr val="dk1"/>
                </a:solidFill>
              </a:rPr>
              <a:t>Our Father…</a:t>
            </a:r>
            <a:endParaRPr>
              <a:solidFill>
                <a:schemeClr val="dk1"/>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g3d4b6cdc282_0_71:notes"/>
          <p:cNvSpPr>
            <a:spLocks noGrp="1" noRot="1" noChangeAspect="1"/>
          </p:cNvSpPr>
          <p:nvPr>
            <p:ph type="sldImg" idx="2"/>
          </p:nvPr>
        </p:nvSpPr>
        <p:spPr>
          <a:xfrm>
            <a:off x="1143309"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0" name="Google Shape;100;g3d4b6cdc282_0_7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37916"/>
              </a:lnSpc>
              <a:spcBef>
                <a:spcPts val="0"/>
              </a:spcBef>
              <a:spcAft>
                <a:spcPts val="0"/>
              </a:spcAft>
              <a:buClr>
                <a:schemeClr val="dk1"/>
              </a:buClr>
              <a:buSzPts val="1100"/>
              <a:buFont typeface="Arial"/>
              <a:buNone/>
            </a:pPr>
            <a:endParaRPr>
              <a:solidFill>
                <a:schemeClr val="dk1"/>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992767"/>
            <a:ext cx="8520600" cy="27369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3778833"/>
            <a:ext cx="8520600" cy="10569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474833"/>
            <a:ext cx="8520600" cy="26181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4202967"/>
            <a:ext cx="8520600" cy="17343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867800"/>
            <a:ext cx="8520600" cy="11223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593367"/>
            <a:ext cx="8520600" cy="7635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536633"/>
            <a:ext cx="8520600" cy="45552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593367"/>
            <a:ext cx="8520600" cy="7635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536633"/>
            <a:ext cx="3999900" cy="45552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536633"/>
            <a:ext cx="3999900" cy="45552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593367"/>
            <a:ext cx="8520600" cy="7635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740800"/>
            <a:ext cx="2808000" cy="1007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852800"/>
            <a:ext cx="2808000" cy="42393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600200"/>
            <a:ext cx="6367800" cy="54543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67"/>
            <a:ext cx="4572000" cy="68580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644233"/>
            <a:ext cx="4045200" cy="19764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3737433"/>
            <a:ext cx="4045200" cy="16467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965433"/>
            <a:ext cx="3837000" cy="49269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5640767"/>
            <a:ext cx="5998800" cy="8067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593367"/>
            <a:ext cx="8520600" cy="7635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536633"/>
            <a:ext cx="8520600" cy="45552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6217622"/>
            <a:ext cx="548700" cy="5247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hyperlink" Target="http://www.youtube.com/watch?v=Ht7pubAsLmc" TargetMode="External"/><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6.jpg"/></Relationships>
</file>

<file path=ppt/slides/_rels/slide1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hyperlink" Target="http://www.youtube.com/watch?v=KscscSz1qrM" TargetMode="External"/><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4.jpg"/></Relationships>
</file>

<file path=ppt/slides/_rels/slide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DBD4EB"/>
            </a:gs>
            <a:gs pos="100000">
              <a:srgbClr val="9180BB"/>
            </a:gs>
          </a:gsLst>
          <a:lin ang="5400012" scaled="0"/>
        </a:gradFill>
        <a:effectLst/>
      </p:bgPr>
    </p:bg>
    <p:spTree>
      <p:nvGrpSpPr>
        <p:cNvPr id="1" name="Shape 53"/>
        <p:cNvGrpSpPr/>
        <p:nvPr/>
      </p:nvGrpSpPr>
      <p:grpSpPr>
        <a:xfrm>
          <a:off x="0" y="0"/>
          <a:ext cx="0" cy="0"/>
          <a:chOff x="0" y="0"/>
          <a:chExt cx="0" cy="0"/>
        </a:xfrm>
      </p:grpSpPr>
      <p:pic>
        <p:nvPicPr>
          <p:cNvPr id="54" name="Google Shape;54;p13" title="pexels-norma-mortenson-8457706.jpg"/>
          <p:cNvPicPr preferRelativeResize="0"/>
          <p:nvPr/>
        </p:nvPicPr>
        <p:blipFill rotWithShape="1">
          <a:blip r:embed="rId3">
            <a:alphaModFix/>
          </a:blip>
          <a:srcRect t="51763"/>
          <a:stretch/>
        </p:blipFill>
        <p:spPr>
          <a:xfrm>
            <a:off x="-165875" y="2"/>
            <a:ext cx="9475748" cy="6857999"/>
          </a:xfrm>
          <a:prstGeom prst="rect">
            <a:avLst/>
          </a:prstGeom>
          <a:noFill/>
          <a:ln>
            <a:noFill/>
          </a:ln>
        </p:spPr>
      </p:pic>
      <p:sp>
        <p:nvSpPr>
          <p:cNvPr id="55" name="Google Shape;55;p13"/>
          <p:cNvSpPr txBox="1">
            <a:spLocks noGrp="1"/>
          </p:cNvSpPr>
          <p:nvPr>
            <p:ph type="ctrTitle"/>
          </p:nvPr>
        </p:nvSpPr>
        <p:spPr>
          <a:xfrm>
            <a:off x="1244550" y="5783900"/>
            <a:ext cx="6654900" cy="829800"/>
          </a:xfrm>
          <a:prstGeom prst="rect">
            <a:avLst/>
          </a:prstGeom>
          <a:solidFill>
            <a:srgbClr val="0B5394"/>
          </a:solidFill>
        </p:spPr>
        <p:txBody>
          <a:bodyPr spcFirstLastPara="1" wrap="square" lIns="91425" tIns="91425" rIns="91425" bIns="91425" anchor="b" anchorCtr="0">
            <a:normAutofit fontScale="90000"/>
          </a:bodyPr>
          <a:lstStyle/>
          <a:p>
            <a:pPr marL="0" lvl="0" indent="0" algn="ctr" rtl="0">
              <a:lnSpc>
                <a:spcPct val="109090"/>
              </a:lnSpc>
              <a:spcBef>
                <a:spcPts val="1200"/>
              </a:spcBef>
              <a:spcAft>
                <a:spcPts val="0"/>
              </a:spcAft>
              <a:buClr>
                <a:schemeClr val="dk1"/>
              </a:buClr>
              <a:buSzPct val="28947"/>
              <a:buFont typeface="Arial"/>
              <a:buNone/>
            </a:pPr>
            <a:endParaRPr sz="3800" b="1"/>
          </a:p>
          <a:p>
            <a:pPr marL="0" lvl="0" indent="0" algn="ctr" rtl="0">
              <a:lnSpc>
                <a:spcPct val="109090"/>
              </a:lnSpc>
              <a:spcBef>
                <a:spcPts val="1200"/>
              </a:spcBef>
              <a:spcAft>
                <a:spcPts val="0"/>
              </a:spcAft>
              <a:buClr>
                <a:schemeClr val="dk1"/>
              </a:buClr>
              <a:buSzPct val="25255"/>
              <a:buFont typeface="Arial"/>
              <a:buNone/>
            </a:pPr>
            <a:r>
              <a:rPr lang="en" sz="4356" b="1">
                <a:solidFill>
                  <a:schemeClr val="lt1"/>
                </a:solidFill>
                <a:latin typeface="Georgia"/>
                <a:ea typeface="Georgia"/>
                <a:cs typeface="Georgia"/>
                <a:sym typeface="Georgia"/>
              </a:rPr>
              <a:t>World Refugee Day 2026</a:t>
            </a:r>
            <a:endParaRPr sz="5756">
              <a:solidFill>
                <a:schemeClr val="lt1"/>
              </a:solidFill>
              <a:latin typeface="Georgia"/>
              <a:ea typeface="Georgia"/>
              <a:cs typeface="Georgia"/>
              <a:sym typeface="Georgia"/>
            </a:endParaRPr>
          </a:p>
        </p:txBody>
      </p:sp>
      <p:sp>
        <p:nvSpPr>
          <p:cNvPr id="56" name="Google Shape;56;p13"/>
          <p:cNvSpPr txBox="1">
            <a:spLocks noGrp="1"/>
          </p:cNvSpPr>
          <p:nvPr>
            <p:ph type="subTitle" idx="1"/>
          </p:nvPr>
        </p:nvSpPr>
        <p:spPr>
          <a:xfrm>
            <a:off x="1458750" y="203200"/>
            <a:ext cx="6226500" cy="1024200"/>
          </a:xfrm>
          <a:prstGeom prst="rect">
            <a:avLst/>
          </a:prstGeom>
          <a:solidFill>
            <a:srgbClr val="CC0000"/>
          </a:solidFill>
        </p:spPr>
        <p:txBody>
          <a:bodyPr spcFirstLastPara="1" wrap="square" lIns="91425" tIns="91425" rIns="91425" bIns="91425" anchor="t" anchorCtr="0">
            <a:noAutofit/>
          </a:bodyPr>
          <a:lstStyle/>
          <a:p>
            <a:pPr marL="0" lvl="0" indent="0" algn="ctr" rtl="0">
              <a:spcBef>
                <a:spcPts val="0"/>
              </a:spcBef>
              <a:spcAft>
                <a:spcPts val="0"/>
              </a:spcAft>
              <a:buNone/>
            </a:pPr>
            <a:r>
              <a:rPr lang="en" sz="5000" b="1">
                <a:solidFill>
                  <a:schemeClr val="lt1"/>
                </a:solidFill>
                <a:latin typeface="Georgia"/>
                <a:ea typeface="Georgia"/>
                <a:cs typeface="Georgia"/>
                <a:sym typeface="Georgia"/>
              </a:rPr>
              <a:t>A Million Stories</a:t>
            </a:r>
            <a:endParaRPr sz="5000" b="1">
              <a:solidFill>
                <a:schemeClr val="lt1"/>
              </a:solidFill>
              <a:latin typeface="Georgia"/>
              <a:ea typeface="Georgia"/>
              <a:cs typeface="Georgia"/>
              <a:sym typeface="Georgia"/>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rgbClr val="DBD4EB"/>
            </a:gs>
            <a:gs pos="100000">
              <a:srgbClr val="9180BB"/>
            </a:gs>
          </a:gsLst>
          <a:lin ang="5400012" scaled="0"/>
        </a:gradFill>
        <a:effectLst/>
      </p:bgPr>
    </p:bg>
    <p:spTree>
      <p:nvGrpSpPr>
        <p:cNvPr id="1" name="Shape 107"/>
        <p:cNvGrpSpPr/>
        <p:nvPr/>
      </p:nvGrpSpPr>
      <p:grpSpPr>
        <a:xfrm>
          <a:off x="0" y="0"/>
          <a:ext cx="0" cy="0"/>
          <a:chOff x="0" y="0"/>
          <a:chExt cx="0" cy="0"/>
        </a:xfrm>
      </p:grpSpPr>
      <p:pic>
        <p:nvPicPr>
          <p:cNvPr id="108" name="Google Shape;108;p22" title="pexels-norma-mortenson-8457706.jpg"/>
          <p:cNvPicPr preferRelativeResize="0"/>
          <p:nvPr/>
        </p:nvPicPr>
        <p:blipFill rotWithShape="1">
          <a:blip r:embed="rId3">
            <a:alphaModFix/>
          </a:blip>
          <a:srcRect t="51763"/>
          <a:stretch/>
        </p:blipFill>
        <p:spPr>
          <a:xfrm>
            <a:off x="-165875" y="2"/>
            <a:ext cx="9475748" cy="6857999"/>
          </a:xfrm>
          <a:prstGeom prst="rect">
            <a:avLst/>
          </a:prstGeom>
          <a:noFill/>
          <a:ln>
            <a:noFill/>
          </a:ln>
        </p:spPr>
      </p:pic>
      <p:sp>
        <p:nvSpPr>
          <p:cNvPr id="109" name="Google Shape;109;p22"/>
          <p:cNvSpPr txBox="1">
            <a:spLocks noGrp="1"/>
          </p:cNvSpPr>
          <p:nvPr>
            <p:ph type="subTitle" idx="1"/>
          </p:nvPr>
        </p:nvSpPr>
        <p:spPr>
          <a:xfrm>
            <a:off x="540075" y="445200"/>
            <a:ext cx="8332500" cy="5967600"/>
          </a:xfrm>
          <a:prstGeom prst="rect">
            <a:avLst/>
          </a:prstGeom>
          <a:solidFill>
            <a:srgbClr val="FFAB40">
              <a:alpha val="75470"/>
            </a:srgbClr>
          </a:solidFill>
        </p:spPr>
        <p:txBody>
          <a:bodyPr spcFirstLastPara="1" wrap="square" lIns="91425" tIns="91425" rIns="91425" bIns="91425" anchor="t" anchorCtr="0">
            <a:noAutofit/>
          </a:bodyPr>
          <a:lstStyle/>
          <a:p>
            <a:pPr marL="0" lvl="0" indent="0" algn="ctr" rtl="0">
              <a:lnSpc>
                <a:spcPct val="109090"/>
              </a:lnSpc>
              <a:spcBef>
                <a:spcPts val="0"/>
              </a:spcBef>
              <a:spcAft>
                <a:spcPts val="0"/>
              </a:spcAft>
              <a:buClr>
                <a:schemeClr val="dk1"/>
              </a:buClr>
              <a:buSzPts val="990"/>
              <a:buFont typeface="Arial"/>
              <a:buNone/>
            </a:pPr>
            <a:r>
              <a:rPr lang="en" sz="2920" b="1">
                <a:solidFill>
                  <a:schemeClr val="dk1"/>
                </a:solidFill>
                <a:latin typeface="Georgia"/>
                <a:ea typeface="Georgia"/>
                <a:cs typeface="Georgia"/>
                <a:sym typeface="Georgia"/>
              </a:rPr>
              <a:t>May the God of patience and encouragement </a:t>
            </a:r>
            <a:endParaRPr sz="2920" b="1">
              <a:solidFill>
                <a:schemeClr val="dk1"/>
              </a:solidFill>
              <a:latin typeface="Georgia"/>
              <a:ea typeface="Georgia"/>
              <a:cs typeface="Georgia"/>
              <a:sym typeface="Georgia"/>
            </a:endParaRPr>
          </a:p>
          <a:p>
            <a:pPr marL="0" lvl="0" indent="0" algn="ctr" rtl="0">
              <a:lnSpc>
                <a:spcPct val="109090"/>
              </a:lnSpc>
              <a:spcBef>
                <a:spcPts val="0"/>
              </a:spcBef>
              <a:spcAft>
                <a:spcPts val="0"/>
              </a:spcAft>
              <a:buClr>
                <a:schemeClr val="dk1"/>
              </a:buClr>
              <a:buSzPts val="990"/>
              <a:buFont typeface="Arial"/>
              <a:buNone/>
            </a:pPr>
            <a:r>
              <a:rPr lang="en" sz="2920" b="1">
                <a:solidFill>
                  <a:schemeClr val="dk1"/>
                </a:solidFill>
                <a:latin typeface="Georgia"/>
                <a:ea typeface="Georgia"/>
                <a:cs typeface="Georgia"/>
                <a:sym typeface="Georgia"/>
              </a:rPr>
              <a:t>grant us to live in such harmony with one another, </a:t>
            </a:r>
            <a:endParaRPr sz="2920" b="1">
              <a:solidFill>
                <a:schemeClr val="dk1"/>
              </a:solidFill>
              <a:latin typeface="Georgia"/>
              <a:ea typeface="Georgia"/>
              <a:cs typeface="Georgia"/>
              <a:sym typeface="Georgia"/>
            </a:endParaRPr>
          </a:p>
          <a:p>
            <a:pPr marL="0" lvl="0" indent="0" algn="ctr" rtl="0">
              <a:lnSpc>
                <a:spcPct val="109090"/>
              </a:lnSpc>
              <a:spcBef>
                <a:spcPts val="0"/>
              </a:spcBef>
              <a:spcAft>
                <a:spcPts val="0"/>
              </a:spcAft>
              <a:buClr>
                <a:schemeClr val="dk1"/>
              </a:buClr>
              <a:buSzPts val="990"/>
              <a:buFont typeface="Arial"/>
              <a:buNone/>
            </a:pPr>
            <a:r>
              <a:rPr lang="en" sz="2920" b="1">
                <a:solidFill>
                  <a:schemeClr val="dk1"/>
                </a:solidFill>
                <a:latin typeface="Georgia"/>
                <a:ea typeface="Georgia"/>
                <a:cs typeface="Georgia"/>
                <a:sym typeface="Georgia"/>
              </a:rPr>
              <a:t>along with Christ Jesus, </a:t>
            </a:r>
            <a:endParaRPr sz="2920" b="1">
              <a:solidFill>
                <a:schemeClr val="dk1"/>
              </a:solidFill>
              <a:latin typeface="Georgia"/>
              <a:ea typeface="Georgia"/>
              <a:cs typeface="Georgia"/>
              <a:sym typeface="Georgia"/>
            </a:endParaRPr>
          </a:p>
          <a:p>
            <a:pPr marL="0" lvl="0" indent="0" algn="ctr" rtl="0">
              <a:lnSpc>
                <a:spcPct val="109090"/>
              </a:lnSpc>
              <a:spcBef>
                <a:spcPts val="0"/>
              </a:spcBef>
              <a:spcAft>
                <a:spcPts val="0"/>
              </a:spcAft>
              <a:buClr>
                <a:schemeClr val="dk1"/>
              </a:buClr>
              <a:buSzPts val="990"/>
              <a:buFont typeface="Arial"/>
              <a:buNone/>
            </a:pPr>
            <a:r>
              <a:rPr lang="en" sz="2920" b="1">
                <a:solidFill>
                  <a:schemeClr val="dk1"/>
                </a:solidFill>
                <a:latin typeface="Georgia"/>
                <a:ea typeface="Georgia"/>
                <a:cs typeface="Georgia"/>
                <a:sym typeface="Georgia"/>
              </a:rPr>
              <a:t>that together we may with one voice </a:t>
            </a:r>
            <a:endParaRPr sz="2920" b="1">
              <a:solidFill>
                <a:schemeClr val="dk1"/>
              </a:solidFill>
              <a:latin typeface="Georgia"/>
              <a:ea typeface="Georgia"/>
              <a:cs typeface="Georgia"/>
              <a:sym typeface="Georgia"/>
            </a:endParaRPr>
          </a:p>
          <a:p>
            <a:pPr marL="0" lvl="0" indent="0" algn="ctr" rtl="0">
              <a:lnSpc>
                <a:spcPct val="109090"/>
              </a:lnSpc>
              <a:spcBef>
                <a:spcPts val="0"/>
              </a:spcBef>
              <a:spcAft>
                <a:spcPts val="0"/>
              </a:spcAft>
              <a:buClr>
                <a:schemeClr val="dk1"/>
              </a:buClr>
              <a:buSzPts val="990"/>
              <a:buFont typeface="Arial"/>
              <a:buNone/>
            </a:pPr>
            <a:r>
              <a:rPr lang="en" sz="2920" b="1">
                <a:solidFill>
                  <a:schemeClr val="dk1"/>
                </a:solidFill>
                <a:latin typeface="Georgia"/>
                <a:ea typeface="Georgia"/>
                <a:cs typeface="Georgia"/>
                <a:sym typeface="Georgia"/>
              </a:rPr>
              <a:t>give glory to God the Father of our Lord Jesus Christ. </a:t>
            </a:r>
            <a:endParaRPr sz="2920" b="1">
              <a:solidFill>
                <a:schemeClr val="dk1"/>
              </a:solidFill>
              <a:latin typeface="Georgia"/>
              <a:ea typeface="Georgia"/>
              <a:cs typeface="Georgia"/>
              <a:sym typeface="Georgia"/>
            </a:endParaRPr>
          </a:p>
          <a:p>
            <a:pPr marL="0" lvl="0" indent="0" algn="ctr" rtl="0">
              <a:lnSpc>
                <a:spcPct val="109090"/>
              </a:lnSpc>
              <a:spcBef>
                <a:spcPts val="0"/>
              </a:spcBef>
              <a:spcAft>
                <a:spcPts val="0"/>
              </a:spcAft>
              <a:buClr>
                <a:schemeClr val="dk1"/>
              </a:buClr>
              <a:buSzPts val="990"/>
              <a:buFont typeface="Arial"/>
              <a:buNone/>
            </a:pPr>
            <a:r>
              <a:rPr lang="en" sz="2920" b="1">
                <a:solidFill>
                  <a:schemeClr val="dk1"/>
                </a:solidFill>
                <a:latin typeface="Georgia"/>
                <a:ea typeface="Georgia"/>
                <a:cs typeface="Georgia"/>
                <a:sym typeface="Georgia"/>
              </a:rPr>
              <a:t>May we welcome one another as Christ has welcomed each one of us, </a:t>
            </a:r>
            <a:endParaRPr sz="2920" b="1">
              <a:solidFill>
                <a:schemeClr val="dk1"/>
              </a:solidFill>
              <a:latin typeface="Georgia"/>
              <a:ea typeface="Georgia"/>
              <a:cs typeface="Georgia"/>
              <a:sym typeface="Georgia"/>
            </a:endParaRPr>
          </a:p>
          <a:p>
            <a:pPr marL="0" lvl="0" indent="0" algn="ctr" rtl="0">
              <a:lnSpc>
                <a:spcPct val="109090"/>
              </a:lnSpc>
              <a:spcBef>
                <a:spcPts val="0"/>
              </a:spcBef>
              <a:spcAft>
                <a:spcPts val="0"/>
              </a:spcAft>
              <a:buClr>
                <a:schemeClr val="dk1"/>
              </a:buClr>
              <a:buSzPts val="990"/>
              <a:buFont typeface="Arial"/>
              <a:buNone/>
            </a:pPr>
            <a:r>
              <a:rPr lang="en" sz="2920" b="1">
                <a:solidFill>
                  <a:schemeClr val="dk1"/>
                </a:solidFill>
                <a:latin typeface="Georgia"/>
                <a:ea typeface="Georgia"/>
                <a:cs typeface="Georgia"/>
                <a:sym typeface="Georgia"/>
              </a:rPr>
              <a:t>for the glory of God.</a:t>
            </a:r>
            <a:endParaRPr sz="2920" b="1">
              <a:solidFill>
                <a:schemeClr val="dk1"/>
              </a:solidFill>
              <a:latin typeface="Georgia"/>
              <a:ea typeface="Georgia"/>
              <a:cs typeface="Georgia"/>
              <a:sym typeface="Georgia"/>
            </a:endParaRPr>
          </a:p>
          <a:p>
            <a:pPr marL="0" lvl="0" indent="0" algn="ctr" rtl="0">
              <a:lnSpc>
                <a:spcPct val="109090"/>
              </a:lnSpc>
              <a:spcBef>
                <a:spcPts val="0"/>
              </a:spcBef>
              <a:spcAft>
                <a:spcPts val="0"/>
              </a:spcAft>
              <a:buClr>
                <a:schemeClr val="dk1"/>
              </a:buClr>
              <a:buSzPts val="990"/>
              <a:buFont typeface="Arial"/>
              <a:buNone/>
            </a:pPr>
            <a:r>
              <a:rPr lang="en" sz="2920" b="1">
                <a:solidFill>
                  <a:schemeClr val="dk1"/>
                </a:solidFill>
                <a:latin typeface="Georgia"/>
                <a:ea typeface="Georgia"/>
                <a:cs typeface="Georgia"/>
                <a:sym typeface="Georgia"/>
              </a:rPr>
              <a:t>Amen.</a:t>
            </a:r>
            <a:endParaRPr sz="2920" b="1">
              <a:solidFill>
                <a:schemeClr val="dk1"/>
              </a:solidFill>
              <a:latin typeface="Georgia"/>
              <a:ea typeface="Georgia"/>
              <a:cs typeface="Georgia"/>
              <a:sym typeface="Georgia"/>
            </a:endParaRPr>
          </a:p>
          <a:p>
            <a:pPr marL="0" lvl="0" indent="0" algn="ctr" rtl="0">
              <a:lnSpc>
                <a:spcPct val="109090"/>
              </a:lnSpc>
              <a:spcBef>
                <a:spcPts val="1200"/>
              </a:spcBef>
              <a:spcAft>
                <a:spcPts val="0"/>
              </a:spcAft>
              <a:buClr>
                <a:schemeClr val="dk1"/>
              </a:buClr>
              <a:buSzPts val="990"/>
              <a:buFont typeface="Arial"/>
              <a:buNone/>
            </a:pPr>
            <a:endParaRPr sz="1620" b="1">
              <a:solidFill>
                <a:schemeClr val="dk1"/>
              </a:solidFill>
              <a:latin typeface="Georgia"/>
              <a:ea typeface="Georgia"/>
              <a:cs typeface="Georgia"/>
              <a:sym typeface="Georgia"/>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0">
              <a:srgbClr val="DBD4EB"/>
            </a:gs>
            <a:gs pos="100000">
              <a:srgbClr val="9180BB"/>
            </a:gs>
          </a:gsLst>
          <a:lin ang="5400012" scaled="0"/>
        </a:gradFill>
        <a:effectLst/>
      </p:bgPr>
    </p:bg>
    <p:spTree>
      <p:nvGrpSpPr>
        <p:cNvPr id="1" name="Shape 119"/>
        <p:cNvGrpSpPr/>
        <p:nvPr/>
      </p:nvGrpSpPr>
      <p:grpSpPr>
        <a:xfrm>
          <a:off x="0" y="0"/>
          <a:ext cx="0" cy="0"/>
          <a:chOff x="0" y="0"/>
          <a:chExt cx="0" cy="0"/>
        </a:xfrm>
      </p:grpSpPr>
      <p:pic>
        <p:nvPicPr>
          <p:cNvPr id="120" name="Google Shape;120;p24" title="pexels-norma-mortenson-8457706.jpg"/>
          <p:cNvPicPr preferRelativeResize="0"/>
          <p:nvPr/>
        </p:nvPicPr>
        <p:blipFill rotWithShape="1">
          <a:blip r:embed="rId3">
            <a:alphaModFix/>
          </a:blip>
          <a:srcRect t="51763"/>
          <a:stretch/>
        </p:blipFill>
        <p:spPr>
          <a:xfrm>
            <a:off x="-165875" y="2"/>
            <a:ext cx="9475748" cy="6857999"/>
          </a:xfrm>
          <a:prstGeom prst="rect">
            <a:avLst/>
          </a:prstGeom>
          <a:noFill/>
          <a:ln>
            <a:noFill/>
          </a:ln>
        </p:spPr>
      </p:pic>
      <p:sp>
        <p:nvSpPr>
          <p:cNvPr id="121" name="Google Shape;121;p24"/>
          <p:cNvSpPr txBox="1">
            <a:spLocks noGrp="1"/>
          </p:cNvSpPr>
          <p:nvPr>
            <p:ph type="subTitle" idx="1"/>
          </p:nvPr>
        </p:nvSpPr>
        <p:spPr>
          <a:xfrm>
            <a:off x="320850" y="4186825"/>
            <a:ext cx="8502300" cy="2395500"/>
          </a:xfrm>
          <a:prstGeom prst="rect">
            <a:avLst/>
          </a:prstGeom>
          <a:solidFill>
            <a:srgbClr val="FF9900"/>
          </a:solidFill>
        </p:spPr>
        <p:txBody>
          <a:bodyPr spcFirstLastPara="1" wrap="square" lIns="91425" tIns="91425" rIns="91425" bIns="91425" anchor="t" anchorCtr="0">
            <a:noAutofit/>
          </a:bodyPr>
          <a:lstStyle/>
          <a:p>
            <a:pPr marL="0" lvl="0" indent="0" algn="ctr" rtl="0">
              <a:lnSpc>
                <a:spcPct val="109000"/>
              </a:lnSpc>
              <a:spcBef>
                <a:spcPts val="0"/>
              </a:spcBef>
              <a:spcAft>
                <a:spcPts val="0"/>
              </a:spcAft>
              <a:buClr>
                <a:schemeClr val="dk1"/>
              </a:buClr>
              <a:buSzPts val="1100"/>
              <a:buFont typeface="Arial"/>
              <a:buNone/>
            </a:pPr>
            <a:r>
              <a:rPr lang="en" sz="4189" b="1">
                <a:solidFill>
                  <a:schemeClr val="dk1"/>
                </a:solidFill>
                <a:latin typeface="Georgia"/>
                <a:ea typeface="Georgia"/>
                <a:cs typeface="Georgia"/>
                <a:sym typeface="Georgia"/>
              </a:rPr>
              <a:t>Blessing and Sign of the Cross</a:t>
            </a:r>
            <a:endParaRPr sz="4189" b="1">
              <a:solidFill>
                <a:schemeClr val="dk1"/>
              </a:solidFill>
              <a:latin typeface="Georgia"/>
              <a:ea typeface="Georgia"/>
              <a:cs typeface="Georgia"/>
              <a:sym typeface="Georgia"/>
            </a:endParaRPr>
          </a:p>
          <a:p>
            <a:pPr marL="0" lvl="0" indent="0" algn="ctr" rtl="0">
              <a:lnSpc>
                <a:spcPct val="109090"/>
              </a:lnSpc>
              <a:spcBef>
                <a:spcPts val="1200"/>
              </a:spcBef>
              <a:spcAft>
                <a:spcPts val="0"/>
              </a:spcAft>
              <a:buClr>
                <a:schemeClr val="dk1"/>
              </a:buClr>
              <a:buSzPts val="1100"/>
              <a:buFont typeface="Arial"/>
              <a:buNone/>
            </a:pPr>
            <a:r>
              <a:rPr lang="en" sz="3244">
                <a:solidFill>
                  <a:schemeClr val="dk1"/>
                </a:solidFill>
                <a:latin typeface="Georgia"/>
                <a:ea typeface="Georgia"/>
                <a:cs typeface="Georgia"/>
                <a:sym typeface="Georgia"/>
              </a:rPr>
              <a:t>Response:</a:t>
            </a:r>
            <a:r>
              <a:rPr lang="en" sz="3244" b="1">
                <a:solidFill>
                  <a:schemeClr val="dk1"/>
                </a:solidFill>
                <a:latin typeface="Georgia"/>
                <a:ea typeface="Georgia"/>
                <a:cs typeface="Georgia"/>
                <a:sym typeface="Georgia"/>
              </a:rPr>
              <a:t> Amen.</a:t>
            </a:r>
            <a:endParaRPr sz="3244" b="1">
              <a:solidFill>
                <a:schemeClr val="dk1"/>
              </a:solidFill>
              <a:latin typeface="Georgia"/>
              <a:ea typeface="Georgia"/>
              <a:cs typeface="Georgia"/>
              <a:sym typeface="Georgia"/>
            </a:endParaRPr>
          </a:p>
          <a:p>
            <a:pPr marL="0" lvl="0" indent="0" algn="ctr" rtl="0">
              <a:lnSpc>
                <a:spcPct val="109090"/>
              </a:lnSpc>
              <a:spcBef>
                <a:spcPts val="1200"/>
              </a:spcBef>
              <a:spcAft>
                <a:spcPts val="0"/>
              </a:spcAft>
              <a:buClr>
                <a:schemeClr val="dk1"/>
              </a:buClr>
              <a:buSzPts val="1100"/>
              <a:buFont typeface="Arial"/>
              <a:buNone/>
            </a:pPr>
            <a:r>
              <a:rPr lang="en" sz="3244">
                <a:solidFill>
                  <a:schemeClr val="dk1"/>
                </a:solidFill>
                <a:latin typeface="Georgia"/>
                <a:ea typeface="Georgia"/>
                <a:cs typeface="Georgia"/>
                <a:sym typeface="Georgia"/>
              </a:rPr>
              <a:t>Response: </a:t>
            </a:r>
            <a:r>
              <a:rPr lang="en" sz="3244" b="1">
                <a:solidFill>
                  <a:schemeClr val="dk1"/>
                </a:solidFill>
                <a:latin typeface="Georgia"/>
                <a:ea typeface="Georgia"/>
                <a:cs typeface="Georgia"/>
                <a:sym typeface="Georgia"/>
              </a:rPr>
              <a:t>Thanks be to God!</a:t>
            </a:r>
            <a:endParaRPr sz="4689" b="1">
              <a:solidFill>
                <a:schemeClr val="dk1"/>
              </a:solidFill>
              <a:latin typeface="Georgia"/>
              <a:ea typeface="Georgia"/>
              <a:cs typeface="Georgia"/>
              <a:sym typeface="Georgia"/>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125"/>
        <p:cNvGrpSpPr/>
        <p:nvPr/>
      </p:nvGrpSpPr>
      <p:grpSpPr>
        <a:xfrm>
          <a:off x="0" y="0"/>
          <a:ext cx="0" cy="0"/>
          <a:chOff x="0" y="0"/>
          <a:chExt cx="0" cy="0"/>
        </a:xfrm>
      </p:grpSpPr>
      <p:sp>
        <p:nvSpPr>
          <p:cNvPr id="126" name="Google Shape;126;p25"/>
          <p:cNvSpPr txBox="1">
            <a:spLocks noGrp="1"/>
          </p:cNvSpPr>
          <p:nvPr>
            <p:ph type="title"/>
          </p:nvPr>
        </p:nvSpPr>
        <p:spPr>
          <a:xfrm>
            <a:off x="311700" y="593367"/>
            <a:ext cx="8520600" cy="7635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endParaRPr/>
          </a:p>
        </p:txBody>
      </p:sp>
      <p:sp>
        <p:nvSpPr>
          <p:cNvPr id="127" name="Google Shape;127;p25"/>
          <p:cNvSpPr txBox="1">
            <a:spLocks noGrp="1"/>
          </p:cNvSpPr>
          <p:nvPr>
            <p:ph type="body" idx="1"/>
          </p:nvPr>
        </p:nvSpPr>
        <p:spPr>
          <a:xfrm>
            <a:off x="311700" y="1536633"/>
            <a:ext cx="8520600" cy="45552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endParaRPr/>
          </a:p>
        </p:txBody>
      </p:sp>
      <p:pic>
        <p:nvPicPr>
          <p:cNvPr id="128" name="Google Shape;128;p25" descr="Provided to YouTube by TuneCore&#10;&#10;Land Of The Southern Cross · Michael Mangan&#10;&#10;True Colours Shine&#10;&#10;℗ 2014 Litmus Productions&#10;&#10;Released on: 2007-01-01&#10;&#10;Auto-generated by YouTube." title="Land Of The Southern Cross">
            <a:hlinkClick r:id="rId3"/>
          </p:cNvPr>
          <p:cNvPicPr preferRelativeResize="0"/>
          <p:nvPr/>
        </p:nvPicPr>
        <p:blipFill>
          <a:blip r:embed="rId4">
            <a:alphaModFix/>
          </a:blip>
          <a:stretch>
            <a:fillRect/>
          </a:stretch>
        </p:blipFill>
        <p:spPr>
          <a:xfrm>
            <a:off x="0" y="818100"/>
            <a:ext cx="9144000" cy="514350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8"/>
                                        </p:tgtEl>
                                        <p:attrNameLst>
                                          <p:attrName>style.visibility</p:attrName>
                                        </p:attrNameLst>
                                      </p:cBhvr>
                                      <p:to>
                                        <p:strVal val="visible"/>
                                      </p:to>
                                    </p:set>
                                    <p:animEffect transition="in" filter="fade">
                                      <p:cBhvr>
                                        <p:cTn id="7" dur="1000"/>
                                        <p:tgtEl>
                                          <p:spTgt spid="1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a:gsLst>
            <a:gs pos="0">
              <a:srgbClr val="DBD4EB"/>
            </a:gs>
            <a:gs pos="100000">
              <a:srgbClr val="9180BB"/>
            </a:gs>
          </a:gsLst>
          <a:lin ang="5400012" scaled="0"/>
        </a:gradFill>
        <a:effectLst/>
      </p:bgPr>
    </p:bg>
    <p:spTree>
      <p:nvGrpSpPr>
        <p:cNvPr id="1" name="Shape 132"/>
        <p:cNvGrpSpPr/>
        <p:nvPr/>
      </p:nvGrpSpPr>
      <p:grpSpPr>
        <a:xfrm>
          <a:off x="0" y="0"/>
          <a:ext cx="0" cy="0"/>
          <a:chOff x="0" y="0"/>
          <a:chExt cx="0" cy="0"/>
        </a:xfrm>
      </p:grpSpPr>
      <p:pic>
        <p:nvPicPr>
          <p:cNvPr id="133" name="Google Shape;133;p26" title="pexels-norma-mortenson-8457706.jpg"/>
          <p:cNvPicPr preferRelativeResize="0"/>
          <p:nvPr/>
        </p:nvPicPr>
        <p:blipFill rotWithShape="1">
          <a:blip r:embed="rId3">
            <a:alphaModFix/>
          </a:blip>
          <a:srcRect t="51763"/>
          <a:stretch/>
        </p:blipFill>
        <p:spPr>
          <a:xfrm>
            <a:off x="-165875" y="2"/>
            <a:ext cx="9475748" cy="6857999"/>
          </a:xfrm>
          <a:prstGeom prst="rect">
            <a:avLst/>
          </a:prstGeom>
          <a:noFill/>
          <a:ln>
            <a:noFill/>
          </a:ln>
        </p:spPr>
      </p:pic>
      <p:sp>
        <p:nvSpPr>
          <p:cNvPr id="134" name="Google Shape;134;p26"/>
          <p:cNvSpPr txBox="1">
            <a:spLocks noGrp="1"/>
          </p:cNvSpPr>
          <p:nvPr>
            <p:ph type="ctrTitle"/>
          </p:nvPr>
        </p:nvSpPr>
        <p:spPr>
          <a:xfrm>
            <a:off x="1244550" y="5783900"/>
            <a:ext cx="6654900" cy="829800"/>
          </a:xfrm>
          <a:prstGeom prst="rect">
            <a:avLst/>
          </a:prstGeom>
          <a:solidFill>
            <a:srgbClr val="0B5394"/>
          </a:solidFill>
        </p:spPr>
        <p:txBody>
          <a:bodyPr spcFirstLastPara="1" wrap="square" lIns="91425" tIns="91425" rIns="91425" bIns="91425" anchor="b" anchorCtr="0">
            <a:normAutofit fontScale="90000"/>
          </a:bodyPr>
          <a:lstStyle/>
          <a:p>
            <a:pPr marL="0" lvl="0" indent="0" algn="ctr" rtl="0">
              <a:lnSpc>
                <a:spcPct val="109090"/>
              </a:lnSpc>
              <a:spcBef>
                <a:spcPts val="1200"/>
              </a:spcBef>
              <a:spcAft>
                <a:spcPts val="0"/>
              </a:spcAft>
              <a:buClr>
                <a:schemeClr val="dk1"/>
              </a:buClr>
              <a:buSzPct val="28947"/>
              <a:buFont typeface="Arial"/>
              <a:buNone/>
            </a:pPr>
            <a:endParaRPr sz="3800" b="1"/>
          </a:p>
          <a:p>
            <a:pPr marL="0" lvl="0" indent="0" algn="ctr" rtl="0">
              <a:lnSpc>
                <a:spcPct val="109090"/>
              </a:lnSpc>
              <a:spcBef>
                <a:spcPts val="1200"/>
              </a:spcBef>
              <a:spcAft>
                <a:spcPts val="0"/>
              </a:spcAft>
              <a:buClr>
                <a:schemeClr val="dk1"/>
              </a:buClr>
              <a:buSzPct val="25255"/>
              <a:buFont typeface="Arial"/>
              <a:buNone/>
            </a:pPr>
            <a:r>
              <a:rPr lang="en" sz="4356" b="1">
                <a:solidFill>
                  <a:schemeClr val="lt1"/>
                </a:solidFill>
                <a:latin typeface="Georgia"/>
                <a:ea typeface="Georgia"/>
                <a:cs typeface="Georgia"/>
                <a:sym typeface="Georgia"/>
              </a:rPr>
              <a:t>World Refugee Day 2026</a:t>
            </a:r>
            <a:endParaRPr sz="5756">
              <a:solidFill>
                <a:schemeClr val="lt1"/>
              </a:solidFill>
              <a:latin typeface="Georgia"/>
              <a:ea typeface="Georgia"/>
              <a:cs typeface="Georgia"/>
              <a:sym typeface="Georgia"/>
            </a:endParaRPr>
          </a:p>
        </p:txBody>
      </p:sp>
      <p:sp>
        <p:nvSpPr>
          <p:cNvPr id="135" name="Google Shape;135;p26"/>
          <p:cNvSpPr txBox="1">
            <a:spLocks noGrp="1"/>
          </p:cNvSpPr>
          <p:nvPr>
            <p:ph type="subTitle" idx="1"/>
          </p:nvPr>
        </p:nvSpPr>
        <p:spPr>
          <a:xfrm>
            <a:off x="1458750" y="203200"/>
            <a:ext cx="6226500" cy="1024200"/>
          </a:xfrm>
          <a:prstGeom prst="rect">
            <a:avLst/>
          </a:prstGeom>
          <a:solidFill>
            <a:srgbClr val="CC0000"/>
          </a:solidFill>
        </p:spPr>
        <p:txBody>
          <a:bodyPr spcFirstLastPara="1" wrap="square" lIns="91425" tIns="91425" rIns="91425" bIns="91425" anchor="t" anchorCtr="0">
            <a:noAutofit/>
          </a:bodyPr>
          <a:lstStyle/>
          <a:p>
            <a:pPr marL="0" lvl="0" indent="0" algn="ctr" rtl="0">
              <a:spcBef>
                <a:spcPts val="0"/>
              </a:spcBef>
              <a:spcAft>
                <a:spcPts val="0"/>
              </a:spcAft>
              <a:buNone/>
            </a:pPr>
            <a:r>
              <a:rPr lang="en" sz="5000" b="1">
                <a:solidFill>
                  <a:schemeClr val="lt1"/>
                </a:solidFill>
                <a:latin typeface="Georgia"/>
                <a:ea typeface="Georgia"/>
                <a:cs typeface="Georgia"/>
                <a:sym typeface="Georgia"/>
              </a:rPr>
              <a:t>A Million Stories</a:t>
            </a:r>
            <a:endParaRPr sz="5000" b="1">
              <a:solidFill>
                <a:schemeClr val="lt1"/>
              </a:solidFill>
              <a:latin typeface="Georgia"/>
              <a:ea typeface="Georgia"/>
              <a:cs typeface="Georgia"/>
              <a:sym typeface="Georgia"/>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pic>
        <p:nvPicPr>
          <p:cNvPr id="61" name="Google Shape;61;p14" title="pexels-valentin-2149131912-30444443.jpg"/>
          <p:cNvPicPr preferRelativeResize="0"/>
          <p:nvPr/>
        </p:nvPicPr>
        <p:blipFill>
          <a:blip r:embed="rId3">
            <a:alphaModFix/>
          </a:blip>
          <a:stretch>
            <a:fillRect/>
          </a:stretch>
        </p:blipFill>
        <p:spPr>
          <a:xfrm>
            <a:off x="-572762" y="0"/>
            <a:ext cx="10289526" cy="6857999"/>
          </a:xfrm>
          <a:prstGeom prst="rect">
            <a:avLst/>
          </a:prstGeom>
          <a:noFill/>
          <a:ln>
            <a:noFill/>
          </a:ln>
        </p:spPr>
      </p:pic>
      <p:sp>
        <p:nvSpPr>
          <p:cNvPr id="62" name="Google Shape;62;p14"/>
          <p:cNvSpPr txBox="1">
            <a:spLocks noGrp="1"/>
          </p:cNvSpPr>
          <p:nvPr>
            <p:ph type="title"/>
          </p:nvPr>
        </p:nvSpPr>
        <p:spPr>
          <a:xfrm>
            <a:off x="782863" y="399575"/>
            <a:ext cx="7578300" cy="765300"/>
          </a:xfrm>
          <a:prstGeom prst="rect">
            <a:avLst/>
          </a:prstGeom>
          <a:solidFill>
            <a:srgbClr val="389C0D">
              <a:alpha val="68630"/>
            </a:srgbClr>
          </a:solidFill>
        </p:spPr>
        <p:txBody>
          <a:bodyPr spcFirstLastPara="1" wrap="square" lIns="91425" tIns="91425" rIns="91425" bIns="91425" anchor="t" anchorCtr="0">
            <a:noAutofit/>
          </a:bodyPr>
          <a:lstStyle/>
          <a:p>
            <a:pPr marL="0" lvl="0" indent="0" algn="ctr" rtl="0">
              <a:spcBef>
                <a:spcPts val="0"/>
              </a:spcBef>
              <a:spcAft>
                <a:spcPts val="0"/>
              </a:spcAft>
              <a:buNone/>
            </a:pPr>
            <a:r>
              <a:rPr lang="en" sz="3600" b="1">
                <a:latin typeface="Georgia"/>
                <a:ea typeface="Georgia"/>
                <a:cs typeface="Georgia"/>
                <a:sym typeface="Georgia"/>
              </a:rPr>
              <a:t>Acknowledgement of Country</a:t>
            </a:r>
            <a:endParaRPr sz="3600" b="1">
              <a:latin typeface="Georgia"/>
              <a:ea typeface="Georgia"/>
              <a:cs typeface="Georgia"/>
              <a:sym typeface="Georgia"/>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rgbClr val="DBD4EB"/>
            </a:gs>
            <a:gs pos="100000">
              <a:srgbClr val="9180BB"/>
            </a:gs>
          </a:gsLst>
          <a:lin ang="5400012" scaled="0"/>
        </a:gradFill>
        <a:effectLst/>
      </p:bgPr>
    </p:bg>
    <p:spTree>
      <p:nvGrpSpPr>
        <p:cNvPr id="1" name="Shape 66"/>
        <p:cNvGrpSpPr/>
        <p:nvPr/>
      </p:nvGrpSpPr>
      <p:grpSpPr>
        <a:xfrm>
          <a:off x="0" y="0"/>
          <a:ext cx="0" cy="0"/>
          <a:chOff x="0" y="0"/>
          <a:chExt cx="0" cy="0"/>
        </a:xfrm>
      </p:grpSpPr>
      <p:pic>
        <p:nvPicPr>
          <p:cNvPr id="67" name="Google Shape;67;p15" title="pexels-norma-mortenson-8457706.jpg"/>
          <p:cNvPicPr preferRelativeResize="0"/>
          <p:nvPr/>
        </p:nvPicPr>
        <p:blipFill rotWithShape="1">
          <a:blip r:embed="rId3">
            <a:alphaModFix/>
          </a:blip>
          <a:srcRect t="51763"/>
          <a:stretch/>
        </p:blipFill>
        <p:spPr>
          <a:xfrm>
            <a:off x="-165875" y="2"/>
            <a:ext cx="9475748" cy="6857999"/>
          </a:xfrm>
          <a:prstGeom prst="rect">
            <a:avLst/>
          </a:prstGeom>
          <a:noFill/>
          <a:ln>
            <a:noFill/>
          </a:ln>
        </p:spPr>
      </p:pic>
      <p:sp>
        <p:nvSpPr>
          <p:cNvPr id="68" name="Google Shape;68;p15"/>
          <p:cNvSpPr txBox="1">
            <a:spLocks noGrp="1"/>
          </p:cNvSpPr>
          <p:nvPr>
            <p:ph type="subTitle" idx="1"/>
          </p:nvPr>
        </p:nvSpPr>
        <p:spPr>
          <a:xfrm>
            <a:off x="1096050" y="3795375"/>
            <a:ext cx="6951900" cy="2787000"/>
          </a:xfrm>
          <a:prstGeom prst="rect">
            <a:avLst/>
          </a:prstGeom>
          <a:solidFill>
            <a:srgbClr val="FF9900"/>
          </a:solidFill>
        </p:spPr>
        <p:txBody>
          <a:bodyPr spcFirstLastPara="1" wrap="square" lIns="91425" tIns="91425" rIns="91425" bIns="91425" anchor="t" anchorCtr="0">
            <a:noAutofit/>
          </a:bodyPr>
          <a:lstStyle/>
          <a:p>
            <a:pPr marL="0" lvl="0" indent="0" algn="ctr" rtl="0">
              <a:lnSpc>
                <a:spcPct val="109000"/>
              </a:lnSpc>
              <a:spcBef>
                <a:spcPts val="0"/>
              </a:spcBef>
              <a:spcAft>
                <a:spcPts val="0"/>
              </a:spcAft>
              <a:buClr>
                <a:schemeClr val="dk1"/>
              </a:buClr>
              <a:buSzPts val="1100"/>
              <a:buFont typeface="Arial"/>
              <a:buNone/>
            </a:pPr>
            <a:r>
              <a:rPr lang="en" sz="4689" b="1">
                <a:solidFill>
                  <a:schemeClr val="dk1"/>
                </a:solidFill>
                <a:latin typeface="Georgia"/>
                <a:ea typeface="Georgia"/>
                <a:cs typeface="Georgia"/>
                <a:sym typeface="Georgia"/>
              </a:rPr>
              <a:t>Sign of the Cross and Opening Prayer</a:t>
            </a:r>
            <a:endParaRPr sz="4689" b="1">
              <a:solidFill>
                <a:schemeClr val="dk1"/>
              </a:solidFill>
              <a:latin typeface="Georgia"/>
              <a:ea typeface="Georgia"/>
              <a:cs typeface="Georgia"/>
              <a:sym typeface="Georgia"/>
            </a:endParaRPr>
          </a:p>
          <a:p>
            <a:pPr marL="0" lvl="0" indent="0" algn="ctr" rtl="0">
              <a:lnSpc>
                <a:spcPct val="109090"/>
              </a:lnSpc>
              <a:spcBef>
                <a:spcPts val="1200"/>
              </a:spcBef>
              <a:spcAft>
                <a:spcPts val="0"/>
              </a:spcAft>
              <a:buClr>
                <a:schemeClr val="dk1"/>
              </a:buClr>
              <a:buSzPts val="1100"/>
              <a:buFont typeface="Arial"/>
              <a:buNone/>
            </a:pPr>
            <a:endParaRPr sz="900" b="1">
              <a:solidFill>
                <a:schemeClr val="dk1"/>
              </a:solidFill>
              <a:latin typeface="Georgia"/>
              <a:ea typeface="Georgia"/>
              <a:cs typeface="Georgia"/>
              <a:sym typeface="Georgia"/>
            </a:endParaRPr>
          </a:p>
          <a:p>
            <a:pPr marL="0" lvl="0" indent="0" algn="ctr" rtl="0">
              <a:lnSpc>
                <a:spcPct val="109090"/>
              </a:lnSpc>
              <a:spcBef>
                <a:spcPts val="1200"/>
              </a:spcBef>
              <a:spcAft>
                <a:spcPts val="0"/>
              </a:spcAft>
              <a:buClr>
                <a:schemeClr val="dk1"/>
              </a:buClr>
              <a:buSzPts val="1100"/>
              <a:buFont typeface="Arial"/>
              <a:buNone/>
            </a:pPr>
            <a:r>
              <a:rPr lang="en" sz="3244">
                <a:solidFill>
                  <a:schemeClr val="dk1"/>
                </a:solidFill>
                <a:latin typeface="Georgia"/>
                <a:ea typeface="Georgia"/>
                <a:cs typeface="Georgia"/>
                <a:sym typeface="Georgia"/>
              </a:rPr>
              <a:t>Response:</a:t>
            </a:r>
            <a:r>
              <a:rPr lang="en" sz="3244" b="1">
                <a:solidFill>
                  <a:schemeClr val="dk1"/>
                </a:solidFill>
                <a:latin typeface="Georgia"/>
                <a:ea typeface="Georgia"/>
                <a:cs typeface="Georgia"/>
                <a:sym typeface="Georgia"/>
              </a:rPr>
              <a:t> Amen.</a:t>
            </a:r>
            <a:endParaRPr sz="5000" b="1">
              <a:solidFill>
                <a:schemeClr val="lt1"/>
              </a:solidFill>
              <a:latin typeface="Georgia"/>
              <a:ea typeface="Georgia"/>
              <a:cs typeface="Georgia"/>
              <a:sym typeface="Georgia"/>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rgbClr val="DBD4EB"/>
            </a:gs>
            <a:gs pos="100000">
              <a:srgbClr val="9180BB"/>
            </a:gs>
          </a:gsLst>
          <a:lin ang="5400012" scaled="0"/>
        </a:gradFill>
        <a:effectLst/>
      </p:bgPr>
    </p:bg>
    <p:spTree>
      <p:nvGrpSpPr>
        <p:cNvPr id="1" name="Shape 72"/>
        <p:cNvGrpSpPr/>
        <p:nvPr/>
      </p:nvGrpSpPr>
      <p:grpSpPr>
        <a:xfrm>
          <a:off x="0" y="0"/>
          <a:ext cx="0" cy="0"/>
          <a:chOff x="0" y="0"/>
          <a:chExt cx="0" cy="0"/>
        </a:xfrm>
      </p:grpSpPr>
      <p:sp>
        <p:nvSpPr>
          <p:cNvPr id="73" name="Google Shape;73;p16"/>
          <p:cNvSpPr txBox="1">
            <a:spLocks noGrp="1"/>
          </p:cNvSpPr>
          <p:nvPr>
            <p:ph type="ctrTitle"/>
          </p:nvPr>
        </p:nvSpPr>
        <p:spPr>
          <a:xfrm>
            <a:off x="150" y="1763050"/>
            <a:ext cx="9144000" cy="563700"/>
          </a:xfrm>
          <a:prstGeom prst="rect">
            <a:avLst/>
          </a:prstGeom>
          <a:noFill/>
        </p:spPr>
        <p:txBody>
          <a:bodyPr spcFirstLastPara="1" wrap="square" lIns="91425" tIns="91425" rIns="91425" bIns="91425" anchor="b" anchorCtr="0">
            <a:normAutofit fontScale="90000"/>
          </a:bodyPr>
          <a:lstStyle/>
          <a:p>
            <a:pPr marL="0" lvl="0" indent="0" algn="ctr" rtl="0">
              <a:lnSpc>
                <a:spcPct val="109090"/>
              </a:lnSpc>
              <a:spcBef>
                <a:spcPts val="1200"/>
              </a:spcBef>
              <a:spcAft>
                <a:spcPts val="0"/>
              </a:spcAft>
              <a:buNone/>
            </a:pPr>
            <a:endParaRPr sz="4467" b="1">
              <a:latin typeface="Georgia"/>
              <a:ea typeface="Georgia"/>
              <a:cs typeface="Georgia"/>
              <a:sym typeface="Georgia"/>
            </a:endParaRPr>
          </a:p>
          <a:p>
            <a:pPr marL="0" lvl="0" indent="0" algn="ctr" rtl="0">
              <a:lnSpc>
                <a:spcPct val="109090"/>
              </a:lnSpc>
              <a:spcBef>
                <a:spcPts val="1200"/>
              </a:spcBef>
              <a:spcAft>
                <a:spcPts val="0"/>
              </a:spcAft>
              <a:buNone/>
            </a:pPr>
            <a:endParaRPr sz="4467" b="1">
              <a:latin typeface="Georgia"/>
              <a:ea typeface="Georgia"/>
              <a:cs typeface="Georgia"/>
              <a:sym typeface="Georgia"/>
            </a:endParaRPr>
          </a:p>
          <a:p>
            <a:pPr marL="0" lvl="0" indent="0" algn="ctr" rtl="0">
              <a:lnSpc>
                <a:spcPct val="109090"/>
              </a:lnSpc>
              <a:spcBef>
                <a:spcPts val="1200"/>
              </a:spcBef>
              <a:spcAft>
                <a:spcPts val="0"/>
              </a:spcAft>
              <a:buNone/>
            </a:pPr>
            <a:endParaRPr sz="4467" b="1">
              <a:latin typeface="Georgia"/>
              <a:ea typeface="Georgia"/>
              <a:cs typeface="Georgia"/>
              <a:sym typeface="Georgia"/>
            </a:endParaRPr>
          </a:p>
          <a:p>
            <a:pPr marL="0" lvl="0" indent="0" algn="ctr" rtl="0">
              <a:lnSpc>
                <a:spcPct val="109090"/>
              </a:lnSpc>
              <a:spcBef>
                <a:spcPts val="1200"/>
              </a:spcBef>
              <a:spcAft>
                <a:spcPts val="0"/>
              </a:spcAft>
              <a:buNone/>
            </a:pPr>
            <a:endParaRPr sz="4467" b="1">
              <a:latin typeface="Georgia"/>
              <a:ea typeface="Georgia"/>
              <a:cs typeface="Georgia"/>
              <a:sym typeface="Georgia"/>
            </a:endParaRPr>
          </a:p>
          <a:p>
            <a:pPr marL="0" lvl="0" indent="0" algn="ctr" rtl="0">
              <a:lnSpc>
                <a:spcPct val="109090"/>
              </a:lnSpc>
              <a:spcBef>
                <a:spcPts val="1200"/>
              </a:spcBef>
              <a:spcAft>
                <a:spcPts val="0"/>
              </a:spcAft>
              <a:buNone/>
            </a:pPr>
            <a:endParaRPr sz="4467" b="1">
              <a:latin typeface="Georgia"/>
              <a:ea typeface="Georgia"/>
              <a:cs typeface="Georgia"/>
              <a:sym typeface="Georgia"/>
            </a:endParaRPr>
          </a:p>
          <a:p>
            <a:pPr marL="0" lvl="0" indent="0" algn="ctr" rtl="0">
              <a:lnSpc>
                <a:spcPct val="109090"/>
              </a:lnSpc>
              <a:spcBef>
                <a:spcPts val="1200"/>
              </a:spcBef>
              <a:spcAft>
                <a:spcPts val="0"/>
              </a:spcAft>
              <a:buNone/>
            </a:pPr>
            <a:endParaRPr sz="4467" b="1">
              <a:latin typeface="Georgia"/>
              <a:ea typeface="Georgia"/>
              <a:cs typeface="Georgia"/>
              <a:sym typeface="Georgia"/>
            </a:endParaRPr>
          </a:p>
          <a:p>
            <a:pPr marL="0" lvl="0" indent="0" algn="ctr" rtl="0">
              <a:lnSpc>
                <a:spcPct val="109090"/>
              </a:lnSpc>
              <a:spcBef>
                <a:spcPts val="1200"/>
              </a:spcBef>
              <a:spcAft>
                <a:spcPts val="0"/>
              </a:spcAft>
              <a:buNone/>
            </a:pPr>
            <a:endParaRPr sz="4467" b="1">
              <a:latin typeface="Georgia"/>
              <a:ea typeface="Georgia"/>
              <a:cs typeface="Georgia"/>
              <a:sym typeface="Georgia"/>
            </a:endParaRPr>
          </a:p>
          <a:p>
            <a:pPr marL="0" lvl="0" indent="0" algn="ctr" rtl="0">
              <a:lnSpc>
                <a:spcPct val="109000"/>
              </a:lnSpc>
              <a:spcBef>
                <a:spcPts val="0"/>
              </a:spcBef>
              <a:spcAft>
                <a:spcPts val="0"/>
              </a:spcAft>
              <a:buNone/>
            </a:pPr>
            <a:r>
              <a:rPr lang="en" sz="3911" b="1">
                <a:latin typeface="Georgia"/>
                <a:ea typeface="Georgia"/>
                <a:cs typeface="Georgia"/>
                <a:sym typeface="Georgia"/>
              </a:rPr>
              <a:t>Stories from the Bible</a:t>
            </a:r>
            <a:endParaRPr sz="3911" b="1">
              <a:latin typeface="Georgia"/>
              <a:ea typeface="Georgia"/>
              <a:cs typeface="Georgia"/>
              <a:sym typeface="Georgia"/>
            </a:endParaRPr>
          </a:p>
          <a:p>
            <a:pPr marL="0" lvl="0" indent="0" algn="ctr" rtl="0">
              <a:lnSpc>
                <a:spcPct val="109090"/>
              </a:lnSpc>
              <a:spcBef>
                <a:spcPts val="1200"/>
              </a:spcBef>
              <a:spcAft>
                <a:spcPts val="0"/>
              </a:spcAft>
              <a:buNone/>
            </a:pPr>
            <a:endParaRPr sz="3800" b="1">
              <a:latin typeface="Georgia"/>
              <a:ea typeface="Georgia"/>
              <a:cs typeface="Georgia"/>
              <a:sym typeface="Georgia"/>
            </a:endParaRPr>
          </a:p>
          <a:p>
            <a:pPr marL="0" lvl="0" indent="0" algn="l" rtl="0">
              <a:lnSpc>
                <a:spcPct val="109090"/>
              </a:lnSpc>
              <a:spcBef>
                <a:spcPts val="1200"/>
              </a:spcBef>
              <a:spcAft>
                <a:spcPts val="0"/>
              </a:spcAft>
              <a:buNone/>
            </a:pPr>
            <a:endParaRPr sz="3244" b="1">
              <a:latin typeface="Georgia"/>
              <a:ea typeface="Georgia"/>
              <a:cs typeface="Georgia"/>
              <a:sym typeface="Georgia"/>
            </a:endParaRPr>
          </a:p>
        </p:txBody>
      </p:sp>
      <p:pic>
        <p:nvPicPr>
          <p:cNvPr id="74" name="Google Shape;74;p16" title="pexels-nappy-935944.jpg"/>
          <p:cNvPicPr preferRelativeResize="0"/>
          <p:nvPr/>
        </p:nvPicPr>
        <p:blipFill>
          <a:blip r:embed="rId3">
            <a:alphaModFix/>
          </a:blip>
          <a:stretch>
            <a:fillRect/>
          </a:stretch>
        </p:blipFill>
        <p:spPr>
          <a:xfrm>
            <a:off x="466225" y="1216700"/>
            <a:ext cx="8211850" cy="5473223"/>
          </a:xfrm>
          <a:prstGeom prst="rect">
            <a:avLst/>
          </a:prstGeom>
          <a:noFill/>
          <a:ln w="38100" cap="flat" cmpd="sng">
            <a:solidFill>
              <a:schemeClr val="dk1"/>
            </a:solidFill>
            <a:prstDash val="solid"/>
            <a:round/>
            <a:headEnd type="none" w="sm" len="sm"/>
            <a:tailEnd type="none" w="sm" len="sm"/>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rgbClr val="DBD4EB"/>
            </a:gs>
            <a:gs pos="100000">
              <a:srgbClr val="9180BB"/>
            </a:gs>
          </a:gsLst>
          <a:lin ang="5400012" scaled="0"/>
        </a:gradFill>
        <a:effectLst/>
      </p:bgPr>
    </p:bg>
    <p:spTree>
      <p:nvGrpSpPr>
        <p:cNvPr id="1" name="Shape 78"/>
        <p:cNvGrpSpPr/>
        <p:nvPr/>
      </p:nvGrpSpPr>
      <p:grpSpPr>
        <a:xfrm>
          <a:off x="0" y="0"/>
          <a:ext cx="0" cy="0"/>
          <a:chOff x="0" y="0"/>
          <a:chExt cx="0" cy="0"/>
        </a:xfrm>
      </p:grpSpPr>
      <p:pic>
        <p:nvPicPr>
          <p:cNvPr id="79" name="Google Shape;79;p17" descr="June 20 is World Refugee Day, which is dedicated to the millions of people around the world who have been forced to leave their homes to escape conflict, disaster or persecution. We find out what it means to be a refugee and meet some young people who are making a new life in Australia.&#10;&#10;BTN Story Page + Teacher Resources&#10;https://www.abc.net.au/btn/classroom/world-refugee-day/103988146&#10;&#10;__________________________________________&#10;Subscribe https://www.youtube.com/behindthenews?sub_confirmation=1&#10;TikTok: https://www.tiktok.com/@behindthenewstv&#10;Facebook: https://www.facebook.com/abcbtn &#10;Instagram: https://www.instagram.com/behindthenews/ &#10;&#10;For the past 55 years, Behind the News has been helping to break down current issues and events for young people all around the world. The program is a high-energy, fun way for people to learn about the stories we see in the news while providing background information that isn’t usually given by other news bulletins.&#10;#ABCbtn" title="World Refugee Day - Behind the News">
            <a:hlinkClick r:id="rId3"/>
          </p:cNvPr>
          <p:cNvPicPr preferRelativeResize="0"/>
          <p:nvPr/>
        </p:nvPicPr>
        <p:blipFill>
          <a:blip r:embed="rId4">
            <a:alphaModFix/>
          </a:blip>
          <a:stretch>
            <a:fillRect/>
          </a:stretch>
        </p:blipFill>
        <p:spPr>
          <a:xfrm>
            <a:off x="0" y="857250"/>
            <a:ext cx="9144000" cy="514350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9"/>
                                        </p:tgtEl>
                                        <p:attrNameLst>
                                          <p:attrName>style.visibility</p:attrName>
                                        </p:attrNameLst>
                                      </p:cBhvr>
                                      <p:to>
                                        <p:strVal val="visible"/>
                                      </p:to>
                                    </p:set>
                                    <p:animEffect transition="in" filter="fade">
                                      <p:cBhvr>
                                        <p:cTn id="7" dur="10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rgbClr val="DBD4EB"/>
            </a:gs>
            <a:gs pos="100000">
              <a:srgbClr val="9180BB"/>
            </a:gs>
          </a:gsLst>
          <a:lin ang="5400012" scaled="0"/>
        </a:gradFill>
        <a:effectLst/>
      </p:bgPr>
    </p:bg>
    <p:spTree>
      <p:nvGrpSpPr>
        <p:cNvPr id="1" name="Shape 83"/>
        <p:cNvGrpSpPr/>
        <p:nvPr/>
      </p:nvGrpSpPr>
      <p:grpSpPr>
        <a:xfrm>
          <a:off x="0" y="0"/>
          <a:ext cx="0" cy="0"/>
          <a:chOff x="0" y="0"/>
          <a:chExt cx="0" cy="0"/>
        </a:xfrm>
      </p:grpSpPr>
      <p:pic>
        <p:nvPicPr>
          <p:cNvPr id="84" name="Google Shape;84;p18"/>
          <p:cNvPicPr preferRelativeResize="0"/>
          <p:nvPr/>
        </p:nvPicPr>
        <p:blipFill>
          <a:blip r:embed="rId3">
            <a:alphaModFix/>
          </a:blip>
          <a:stretch>
            <a:fillRect/>
          </a:stretch>
        </p:blipFill>
        <p:spPr>
          <a:xfrm>
            <a:off x="-572750" y="0"/>
            <a:ext cx="10289505" cy="6857999"/>
          </a:xfrm>
          <a:prstGeom prst="rect">
            <a:avLst/>
          </a:prstGeom>
          <a:noFill/>
          <a:ln>
            <a:noFill/>
          </a:ln>
        </p:spPr>
      </p:pic>
      <p:sp>
        <p:nvSpPr>
          <p:cNvPr id="85" name="Google Shape;85;p18"/>
          <p:cNvSpPr txBox="1">
            <a:spLocks noGrp="1"/>
          </p:cNvSpPr>
          <p:nvPr>
            <p:ph type="subTitle" idx="1"/>
          </p:nvPr>
        </p:nvSpPr>
        <p:spPr>
          <a:xfrm>
            <a:off x="470400" y="695700"/>
            <a:ext cx="4101600" cy="5466600"/>
          </a:xfrm>
          <a:prstGeom prst="rect">
            <a:avLst/>
          </a:prstGeom>
          <a:solidFill>
            <a:srgbClr val="389C0D">
              <a:alpha val="68630"/>
            </a:srgbClr>
          </a:solidFill>
        </p:spPr>
        <p:txBody>
          <a:bodyPr spcFirstLastPara="1" wrap="square" lIns="91425" tIns="91425" rIns="91425" bIns="91425" anchor="t" anchorCtr="0">
            <a:noAutofit/>
          </a:bodyPr>
          <a:lstStyle/>
          <a:p>
            <a:pPr marL="0" lvl="0" indent="0" algn="ctr" rtl="0">
              <a:lnSpc>
                <a:spcPct val="109000"/>
              </a:lnSpc>
              <a:spcBef>
                <a:spcPts val="0"/>
              </a:spcBef>
              <a:spcAft>
                <a:spcPts val="0"/>
              </a:spcAft>
              <a:buClr>
                <a:schemeClr val="dk1"/>
              </a:buClr>
              <a:buSzPts val="1100"/>
              <a:buFont typeface="Arial"/>
              <a:buNone/>
            </a:pPr>
            <a:r>
              <a:rPr lang="en" sz="4689" b="1">
                <a:solidFill>
                  <a:schemeClr val="dk1"/>
                </a:solidFill>
                <a:latin typeface="Georgia"/>
                <a:ea typeface="Georgia"/>
                <a:cs typeface="Georgia"/>
                <a:sym typeface="Georgia"/>
              </a:rPr>
              <a:t>Responding in Prayer</a:t>
            </a:r>
            <a:endParaRPr sz="4689" b="1">
              <a:solidFill>
                <a:schemeClr val="dk1"/>
              </a:solidFill>
              <a:latin typeface="Georgia"/>
              <a:ea typeface="Georgia"/>
              <a:cs typeface="Georgia"/>
              <a:sym typeface="Georgia"/>
            </a:endParaRPr>
          </a:p>
          <a:p>
            <a:pPr marL="0" lvl="0" indent="0" algn="ctr" rtl="0">
              <a:lnSpc>
                <a:spcPct val="109090"/>
              </a:lnSpc>
              <a:spcBef>
                <a:spcPts val="1200"/>
              </a:spcBef>
              <a:spcAft>
                <a:spcPts val="0"/>
              </a:spcAft>
              <a:buClr>
                <a:schemeClr val="dk1"/>
              </a:buClr>
              <a:buSzPts val="1100"/>
              <a:buFont typeface="Arial"/>
              <a:buNone/>
            </a:pPr>
            <a:endParaRPr sz="1400" b="1">
              <a:solidFill>
                <a:schemeClr val="dk1"/>
              </a:solidFill>
              <a:latin typeface="Georgia"/>
              <a:ea typeface="Georgia"/>
              <a:cs typeface="Georgia"/>
              <a:sym typeface="Georgia"/>
            </a:endParaRPr>
          </a:p>
          <a:p>
            <a:pPr marL="0" lvl="0" indent="0" algn="ctr" rtl="0">
              <a:lnSpc>
                <a:spcPct val="109090"/>
              </a:lnSpc>
              <a:spcBef>
                <a:spcPts val="1200"/>
              </a:spcBef>
              <a:spcAft>
                <a:spcPts val="0"/>
              </a:spcAft>
              <a:buClr>
                <a:schemeClr val="dk1"/>
              </a:buClr>
              <a:buSzPts val="1100"/>
              <a:buFont typeface="Arial"/>
              <a:buNone/>
            </a:pPr>
            <a:r>
              <a:rPr lang="en" sz="3244" i="1">
                <a:solidFill>
                  <a:schemeClr val="dk1"/>
                </a:solidFill>
                <a:latin typeface="Georgia"/>
                <a:ea typeface="Georgia"/>
                <a:cs typeface="Georgia"/>
                <a:sym typeface="Georgia"/>
              </a:rPr>
              <a:t>…Let us pray.</a:t>
            </a:r>
            <a:endParaRPr sz="3244" i="1">
              <a:solidFill>
                <a:schemeClr val="dk1"/>
              </a:solidFill>
              <a:latin typeface="Georgia"/>
              <a:ea typeface="Georgia"/>
              <a:cs typeface="Georgia"/>
              <a:sym typeface="Georgia"/>
            </a:endParaRPr>
          </a:p>
          <a:p>
            <a:pPr marL="0" lvl="0" indent="0" algn="ctr" rtl="0">
              <a:lnSpc>
                <a:spcPct val="109090"/>
              </a:lnSpc>
              <a:spcBef>
                <a:spcPts val="1200"/>
              </a:spcBef>
              <a:spcAft>
                <a:spcPts val="0"/>
              </a:spcAft>
              <a:buClr>
                <a:schemeClr val="dk1"/>
              </a:buClr>
              <a:buSzPts val="1100"/>
              <a:buFont typeface="Arial"/>
              <a:buNone/>
            </a:pPr>
            <a:endParaRPr sz="3244" i="1">
              <a:solidFill>
                <a:schemeClr val="dk1"/>
              </a:solidFill>
              <a:latin typeface="Georgia"/>
              <a:ea typeface="Georgia"/>
              <a:cs typeface="Georgia"/>
              <a:sym typeface="Georgia"/>
            </a:endParaRPr>
          </a:p>
          <a:p>
            <a:pPr marL="0" lvl="0" indent="0" algn="ctr" rtl="0">
              <a:lnSpc>
                <a:spcPct val="109090"/>
              </a:lnSpc>
              <a:spcBef>
                <a:spcPts val="1200"/>
              </a:spcBef>
              <a:spcAft>
                <a:spcPts val="0"/>
              </a:spcAft>
              <a:buClr>
                <a:schemeClr val="dk1"/>
              </a:buClr>
              <a:buSzPts val="1100"/>
              <a:buFont typeface="Arial"/>
              <a:buNone/>
            </a:pPr>
            <a:r>
              <a:rPr lang="en" sz="3244">
                <a:solidFill>
                  <a:schemeClr val="dk1"/>
                </a:solidFill>
                <a:latin typeface="Georgia"/>
                <a:ea typeface="Georgia"/>
                <a:cs typeface="Georgia"/>
                <a:sym typeface="Georgia"/>
              </a:rPr>
              <a:t>Response:</a:t>
            </a:r>
            <a:r>
              <a:rPr lang="en" sz="3244" b="1">
                <a:solidFill>
                  <a:schemeClr val="dk1"/>
                </a:solidFill>
                <a:latin typeface="Georgia"/>
                <a:ea typeface="Georgia"/>
                <a:cs typeface="Georgia"/>
                <a:sym typeface="Georgia"/>
              </a:rPr>
              <a:t> </a:t>
            </a:r>
            <a:endParaRPr sz="3244" b="1">
              <a:solidFill>
                <a:schemeClr val="dk1"/>
              </a:solidFill>
              <a:latin typeface="Georgia"/>
              <a:ea typeface="Georgia"/>
              <a:cs typeface="Georgia"/>
              <a:sym typeface="Georgia"/>
            </a:endParaRPr>
          </a:p>
          <a:p>
            <a:pPr marL="0" lvl="0" indent="0" algn="ctr" rtl="0">
              <a:lnSpc>
                <a:spcPct val="109090"/>
              </a:lnSpc>
              <a:spcBef>
                <a:spcPts val="1200"/>
              </a:spcBef>
              <a:spcAft>
                <a:spcPts val="0"/>
              </a:spcAft>
              <a:buClr>
                <a:schemeClr val="dk1"/>
              </a:buClr>
              <a:buSzPts val="1100"/>
              <a:buFont typeface="Arial"/>
              <a:buNone/>
            </a:pPr>
            <a:r>
              <a:rPr lang="en" sz="3244" b="1">
                <a:solidFill>
                  <a:schemeClr val="dk1"/>
                </a:solidFill>
                <a:latin typeface="Georgia"/>
                <a:ea typeface="Georgia"/>
                <a:cs typeface="Georgia"/>
                <a:sym typeface="Georgia"/>
              </a:rPr>
              <a:t>God of all,        hear our prayer.</a:t>
            </a:r>
            <a:endParaRPr sz="4689" b="1">
              <a:solidFill>
                <a:schemeClr val="dk1"/>
              </a:solidFill>
              <a:latin typeface="Georgia"/>
              <a:ea typeface="Georgia"/>
              <a:cs typeface="Georgia"/>
              <a:sym typeface="Georgia"/>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rgbClr val="DBD4EB"/>
            </a:gs>
            <a:gs pos="100000">
              <a:srgbClr val="9180BB"/>
            </a:gs>
          </a:gsLst>
          <a:lin ang="5400012" scaled="0"/>
        </a:gradFill>
        <a:effectLst/>
      </p:bgPr>
    </p:bg>
    <p:spTree>
      <p:nvGrpSpPr>
        <p:cNvPr id="1" name="Shape 89"/>
        <p:cNvGrpSpPr/>
        <p:nvPr/>
      </p:nvGrpSpPr>
      <p:grpSpPr>
        <a:xfrm>
          <a:off x="0" y="0"/>
          <a:ext cx="0" cy="0"/>
          <a:chOff x="0" y="0"/>
          <a:chExt cx="0" cy="0"/>
        </a:xfrm>
      </p:grpSpPr>
      <p:pic>
        <p:nvPicPr>
          <p:cNvPr id="90" name="Google Shape;90;p19" title="pexels-norma-mortenson-8457706.jpg"/>
          <p:cNvPicPr preferRelativeResize="0"/>
          <p:nvPr/>
        </p:nvPicPr>
        <p:blipFill rotWithShape="1">
          <a:blip r:embed="rId3">
            <a:alphaModFix/>
          </a:blip>
          <a:srcRect t="51763"/>
          <a:stretch/>
        </p:blipFill>
        <p:spPr>
          <a:xfrm>
            <a:off x="-165875" y="2"/>
            <a:ext cx="9475748" cy="6857999"/>
          </a:xfrm>
          <a:prstGeom prst="rect">
            <a:avLst/>
          </a:prstGeom>
          <a:noFill/>
          <a:ln>
            <a:noFill/>
          </a:ln>
        </p:spPr>
      </p:pic>
      <p:sp>
        <p:nvSpPr>
          <p:cNvPr id="91" name="Google Shape;91;p19"/>
          <p:cNvSpPr txBox="1">
            <a:spLocks noGrp="1"/>
          </p:cNvSpPr>
          <p:nvPr>
            <p:ph type="subTitle" idx="1"/>
          </p:nvPr>
        </p:nvSpPr>
        <p:spPr>
          <a:xfrm>
            <a:off x="320850" y="4139850"/>
            <a:ext cx="8502300" cy="2395500"/>
          </a:xfrm>
          <a:prstGeom prst="rect">
            <a:avLst/>
          </a:prstGeom>
          <a:solidFill>
            <a:srgbClr val="FF9900"/>
          </a:solidFill>
        </p:spPr>
        <p:txBody>
          <a:bodyPr spcFirstLastPara="1" wrap="square" lIns="91425" tIns="91425" rIns="91425" bIns="91425" anchor="t" anchorCtr="0">
            <a:noAutofit/>
          </a:bodyPr>
          <a:lstStyle/>
          <a:p>
            <a:pPr marL="0" lvl="0" indent="0" algn="ctr" rtl="0">
              <a:lnSpc>
                <a:spcPct val="109000"/>
              </a:lnSpc>
              <a:spcBef>
                <a:spcPts val="0"/>
              </a:spcBef>
              <a:spcAft>
                <a:spcPts val="0"/>
              </a:spcAft>
              <a:buClr>
                <a:schemeClr val="dk1"/>
              </a:buClr>
              <a:buSzPts val="1100"/>
              <a:buFont typeface="Arial"/>
              <a:buNone/>
            </a:pPr>
            <a:r>
              <a:rPr lang="en" sz="4689" b="1">
                <a:solidFill>
                  <a:schemeClr val="dk1"/>
                </a:solidFill>
                <a:latin typeface="Georgia"/>
                <a:ea typeface="Georgia"/>
                <a:cs typeface="Georgia"/>
                <a:sym typeface="Georgia"/>
              </a:rPr>
              <a:t>Responding in Prayer</a:t>
            </a:r>
            <a:endParaRPr sz="1400" b="1">
              <a:solidFill>
                <a:schemeClr val="dk1"/>
              </a:solidFill>
              <a:latin typeface="Georgia"/>
              <a:ea typeface="Georgia"/>
              <a:cs typeface="Georgia"/>
              <a:sym typeface="Georgia"/>
            </a:endParaRPr>
          </a:p>
          <a:p>
            <a:pPr marL="0" lvl="0" indent="0" algn="ctr" rtl="0">
              <a:lnSpc>
                <a:spcPct val="109090"/>
              </a:lnSpc>
              <a:spcBef>
                <a:spcPts val="1200"/>
              </a:spcBef>
              <a:spcAft>
                <a:spcPts val="0"/>
              </a:spcAft>
              <a:buClr>
                <a:schemeClr val="dk1"/>
              </a:buClr>
              <a:buSzPts val="1100"/>
              <a:buFont typeface="Arial"/>
              <a:buNone/>
            </a:pPr>
            <a:r>
              <a:rPr lang="en" sz="3244" i="1">
                <a:solidFill>
                  <a:schemeClr val="dk1"/>
                </a:solidFill>
                <a:latin typeface="Georgia"/>
                <a:ea typeface="Georgia"/>
                <a:cs typeface="Georgia"/>
                <a:sym typeface="Georgia"/>
              </a:rPr>
              <a:t>…Let us pray.</a:t>
            </a:r>
            <a:endParaRPr sz="3244" i="1">
              <a:solidFill>
                <a:schemeClr val="dk1"/>
              </a:solidFill>
              <a:latin typeface="Georgia"/>
              <a:ea typeface="Georgia"/>
              <a:cs typeface="Georgia"/>
              <a:sym typeface="Georgia"/>
            </a:endParaRPr>
          </a:p>
          <a:p>
            <a:pPr marL="0" lvl="0" indent="0" algn="ctr" rtl="0">
              <a:lnSpc>
                <a:spcPct val="109090"/>
              </a:lnSpc>
              <a:spcBef>
                <a:spcPts val="1200"/>
              </a:spcBef>
              <a:spcAft>
                <a:spcPts val="0"/>
              </a:spcAft>
              <a:buClr>
                <a:schemeClr val="dk1"/>
              </a:buClr>
              <a:buSzPts val="1100"/>
              <a:buFont typeface="Arial"/>
              <a:buNone/>
            </a:pPr>
            <a:r>
              <a:rPr lang="en" sz="3244">
                <a:solidFill>
                  <a:schemeClr val="dk1"/>
                </a:solidFill>
                <a:latin typeface="Georgia"/>
                <a:ea typeface="Georgia"/>
                <a:cs typeface="Georgia"/>
                <a:sym typeface="Georgia"/>
              </a:rPr>
              <a:t>Response:</a:t>
            </a:r>
            <a:r>
              <a:rPr lang="en" sz="3244" b="1">
                <a:solidFill>
                  <a:schemeClr val="dk1"/>
                </a:solidFill>
                <a:latin typeface="Georgia"/>
                <a:ea typeface="Georgia"/>
                <a:cs typeface="Georgia"/>
                <a:sym typeface="Georgia"/>
              </a:rPr>
              <a:t> God of hope, hear our prayer.</a:t>
            </a:r>
            <a:endParaRPr sz="4689" b="1">
              <a:solidFill>
                <a:schemeClr val="dk1"/>
              </a:solidFill>
              <a:latin typeface="Georgia"/>
              <a:ea typeface="Georgia"/>
              <a:cs typeface="Georgia"/>
              <a:sym typeface="Georgia"/>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rgbClr val="DBD4EB"/>
            </a:gs>
            <a:gs pos="100000">
              <a:srgbClr val="9180BB"/>
            </a:gs>
          </a:gsLst>
          <a:lin ang="5400012" scaled="0"/>
        </a:gradFill>
        <a:effectLst/>
      </p:bgPr>
    </p:bg>
    <p:spTree>
      <p:nvGrpSpPr>
        <p:cNvPr id="1" name="Shape 95"/>
        <p:cNvGrpSpPr/>
        <p:nvPr/>
      </p:nvGrpSpPr>
      <p:grpSpPr>
        <a:xfrm>
          <a:off x="0" y="0"/>
          <a:ext cx="0" cy="0"/>
          <a:chOff x="0" y="0"/>
          <a:chExt cx="0" cy="0"/>
        </a:xfrm>
      </p:grpSpPr>
      <p:pic>
        <p:nvPicPr>
          <p:cNvPr id="96" name="Google Shape;96;p20" title="pexels-norma-mortenson-8457706.jpg"/>
          <p:cNvPicPr preferRelativeResize="0"/>
          <p:nvPr/>
        </p:nvPicPr>
        <p:blipFill rotWithShape="1">
          <a:blip r:embed="rId3">
            <a:alphaModFix/>
          </a:blip>
          <a:srcRect t="51763"/>
          <a:stretch/>
        </p:blipFill>
        <p:spPr>
          <a:xfrm>
            <a:off x="-165875" y="2"/>
            <a:ext cx="9475748" cy="6857999"/>
          </a:xfrm>
          <a:prstGeom prst="rect">
            <a:avLst/>
          </a:prstGeom>
          <a:noFill/>
          <a:ln>
            <a:noFill/>
          </a:ln>
        </p:spPr>
      </p:pic>
      <p:sp>
        <p:nvSpPr>
          <p:cNvPr id="97" name="Google Shape;97;p20"/>
          <p:cNvSpPr txBox="1">
            <a:spLocks noGrp="1"/>
          </p:cNvSpPr>
          <p:nvPr>
            <p:ph type="subTitle" idx="1"/>
          </p:nvPr>
        </p:nvSpPr>
        <p:spPr>
          <a:xfrm>
            <a:off x="540075" y="445200"/>
            <a:ext cx="8332500" cy="5967600"/>
          </a:xfrm>
          <a:prstGeom prst="rect">
            <a:avLst/>
          </a:prstGeom>
          <a:solidFill>
            <a:srgbClr val="FFAB40">
              <a:alpha val="75470"/>
            </a:srgbClr>
          </a:solidFill>
        </p:spPr>
        <p:txBody>
          <a:bodyPr spcFirstLastPara="1" wrap="square" lIns="91425" tIns="91425" rIns="91425" bIns="91425" anchor="t" anchorCtr="0">
            <a:noAutofit/>
          </a:bodyPr>
          <a:lstStyle/>
          <a:p>
            <a:pPr marL="0" lvl="0" indent="0" algn="ctr" rtl="0">
              <a:lnSpc>
                <a:spcPct val="109090"/>
              </a:lnSpc>
              <a:spcBef>
                <a:spcPts val="1200"/>
              </a:spcBef>
              <a:spcAft>
                <a:spcPts val="0"/>
              </a:spcAft>
              <a:buClr>
                <a:schemeClr val="dk1"/>
              </a:buClr>
              <a:buSzPts val="990"/>
              <a:buFont typeface="Arial"/>
              <a:buNone/>
            </a:pPr>
            <a:r>
              <a:rPr lang="en" sz="4120" b="1">
                <a:solidFill>
                  <a:schemeClr val="dk1"/>
                </a:solidFill>
                <a:latin typeface="Georgia"/>
                <a:ea typeface="Georgia"/>
                <a:cs typeface="Georgia"/>
                <a:sym typeface="Georgia"/>
              </a:rPr>
              <a:t>Our Father who art in heaven,</a:t>
            </a:r>
            <a:endParaRPr sz="4120" b="1">
              <a:solidFill>
                <a:schemeClr val="dk1"/>
              </a:solidFill>
              <a:latin typeface="Georgia"/>
              <a:ea typeface="Georgia"/>
              <a:cs typeface="Georgia"/>
              <a:sym typeface="Georgia"/>
            </a:endParaRPr>
          </a:p>
          <a:p>
            <a:pPr marL="0" lvl="0" indent="0" algn="ctr" rtl="0">
              <a:lnSpc>
                <a:spcPct val="109090"/>
              </a:lnSpc>
              <a:spcBef>
                <a:spcPts val="1200"/>
              </a:spcBef>
              <a:spcAft>
                <a:spcPts val="0"/>
              </a:spcAft>
              <a:buClr>
                <a:schemeClr val="dk1"/>
              </a:buClr>
              <a:buSzPts val="990"/>
              <a:buFont typeface="Arial"/>
              <a:buNone/>
            </a:pPr>
            <a:r>
              <a:rPr lang="en" sz="4120" b="1">
                <a:solidFill>
                  <a:schemeClr val="dk1"/>
                </a:solidFill>
                <a:latin typeface="Georgia"/>
                <a:ea typeface="Georgia"/>
                <a:cs typeface="Georgia"/>
                <a:sym typeface="Georgia"/>
              </a:rPr>
              <a:t>hallowed be thy name.</a:t>
            </a:r>
            <a:endParaRPr sz="4120" b="1">
              <a:solidFill>
                <a:schemeClr val="dk1"/>
              </a:solidFill>
              <a:latin typeface="Georgia"/>
              <a:ea typeface="Georgia"/>
              <a:cs typeface="Georgia"/>
              <a:sym typeface="Georgia"/>
            </a:endParaRPr>
          </a:p>
          <a:p>
            <a:pPr marL="0" lvl="0" indent="0" algn="ctr" rtl="0">
              <a:lnSpc>
                <a:spcPct val="109090"/>
              </a:lnSpc>
              <a:spcBef>
                <a:spcPts val="1200"/>
              </a:spcBef>
              <a:spcAft>
                <a:spcPts val="0"/>
              </a:spcAft>
              <a:buClr>
                <a:schemeClr val="dk1"/>
              </a:buClr>
              <a:buSzPts val="990"/>
              <a:buFont typeface="Arial"/>
              <a:buNone/>
            </a:pPr>
            <a:r>
              <a:rPr lang="en" sz="4120" b="1">
                <a:solidFill>
                  <a:schemeClr val="dk1"/>
                </a:solidFill>
                <a:latin typeface="Georgia"/>
                <a:ea typeface="Georgia"/>
                <a:cs typeface="Georgia"/>
                <a:sym typeface="Georgia"/>
              </a:rPr>
              <a:t>Thy kingdom come.</a:t>
            </a:r>
            <a:endParaRPr sz="4120" b="1">
              <a:solidFill>
                <a:schemeClr val="dk1"/>
              </a:solidFill>
              <a:latin typeface="Georgia"/>
              <a:ea typeface="Georgia"/>
              <a:cs typeface="Georgia"/>
              <a:sym typeface="Georgia"/>
            </a:endParaRPr>
          </a:p>
          <a:p>
            <a:pPr marL="0" lvl="0" indent="0" algn="ctr" rtl="0">
              <a:lnSpc>
                <a:spcPct val="109090"/>
              </a:lnSpc>
              <a:spcBef>
                <a:spcPts val="1200"/>
              </a:spcBef>
              <a:spcAft>
                <a:spcPts val="0"/>
              </a:spcAft>
              <a:buClr>
                <a:schemeClr val="dk1"/>
              </a:buClr>
              <a:buSzPts val="990"/>
              <a:buFont typeface="Arial"/>
              <a:buNone/>
            </a:pPr>
            <a:r>
              <a:rPr lang="en" sz="4120" b="1">
                <a:solidFill>
                  <a:schemeClr val="dk1"/>
                </a:solidFill>
                <a:latin typeface="Georgia"/>
                <a:ea typeface="Georgia"/>
                <a:cs typeface="Georgia"/>
                <a:sym typeface="Georgia"/>
              </a:rPr>
              <a:t>Thy will be done </a:t>
            </a:r>
            <a:endParaRPr sz="4120" b="1">
              <a:solidFill>
                <a:schemeClr val="dk1"/>
              </a:solidFill>
              <a:latin typeface="Georgia"/>
              <a:ea typeface="Georgia"/>
              <a:cs typeface="Georgia"/>
              <a:sym typeface="Georgia"/>
            </a:endParaRPr>
          </a:p>
          <a:p>
            <a:pPr marL="0" lvl="0" indent="0" algn="ctr" rtl="0">
              <a:lnSpc>
                <a:spcPct val="109090"/>
              </a:lnSpc>
              <a:spcBef>
                <a:spcPts val="1200"/>
              </a:spcBef>
              <a:spcAft>
                <a:spcPts val="0"/>
              </a:spcAft>
              <a:buClr>
                <a:schemeClr val="dk1"/>
              </a:buClr>
              <a:buSzPts val="990"/>
              <a:buFont typeface="Arial"/>
              <a:buNone/>
            </a:pPr>
            <a:r>
              <a:rPr lang="en" sz="4120" b="1">
                <a:solidFill>
                  <a:schemeClr val="dk1"/>
                </a:solidFill>
                <a:latin typeface="Georgia"/>
                <a:ea typeface="Georgia"/>
                <a:cs typeface="Georgia"/>
                <a:sym typeface="Georgia"/>
              </a:rPr>
              <a:t>on earth, as it is in heaven.</a:t>
            </a:r>
            <a:endParaRPr sz="4120" b="1">
              <a:solidFill>
                <a:schemeClr val="dk1"/>
              </a:solidFill>
              <a:latin typeface="Georgia"/>
              <a:ea typeface="Georgia"/>
              <a:cs typeface="Georgia"/>
              <a:sym typeface="Georgia"/>
            </a:endParaRPr>
          </a:p>
          <a:p>
            <a:pPr marL="0" lvl="0" indent="0" algn="ctr" rtl="0">
              <a:lnSpc>
                <a:spcPct val="109090"/>
              </a:lnSpc>
              <a:spcBef>
                <a:spcPts val="1200"/>
              </a:spcBef>
              <a:spcAft>
                <a:spcPts val="0"/>
              </a:spcAft>
              <a:buClr>
                <a:schemeClr val="dk1"/>
              </a:buClr>
              <a:buSzPts val="990"/>
              <a:buFont typeface="Arial"/>
              <a:buNone/>
            </a:pPr>
            <a:r>
              <a:rPr lang="en" sz="4120" b="1">
                <a:solidFill>
                  <a:schemeClr val="dk1"/>
                </a:solidFill>
                <a:latin typeface="Georgia"/>
                <a:ea typeface="Georgia"/>
                <a:cs typeface="Georgia"/>
                <a:sym typeface="Georgia"/>
              </a:rPr>
              <a:t>Give us this day </a:t>
            </a:r>
            <a:endParaRPr sz="4120" b="1">
              <a:solidFill>
                <a:schemeClr val="dk1"/>
              </a:solidFill>
              <a:latin typeface="Georgia"/>
              <a:ea typeface="Georgia"/>
              <a:cs typeface="Georgia"/>
              <a:sym typeface="Georgia"/>
            </a:endParaRPr>
          </a:p>
          <a:p>
            <a:pPr marL="0" lvl="0" indent="0" algn="ctr" rtl="0">
              <a:lnSpc>
                <a:spcPct val="109090"/>
              </a:lnSpc>
              <a:spcBef>
                <a:spcPts val="1200"/>
              </a:spcBef>
              <a:spcAft>
                <a:spcPts val="0"/>
              </a:spcAft>
              <a:buClr>
                <a:schemeClr val="dk1"/>
              </a:buClr>
              <a:buSzPts val="990"/>
              <a:buFont typeface="Arial"/>
              <a:buNone/>
            </a:pPr>
            <a:r>
              <a:rPr lang="en" sz="4120" b="1">
                <a:solidFill>
                  <a:schemeClr val="dk1"/>
                </a:solidFill>
                <a:latin typeface="Georgia"/>
                <a:ea typeface="Georgia"/>
                <a:cs typeface="Georgia"/>
                <a:sym typeface="Georgia"/>
              </a:rPr>
              <a:t>our daily bread,</a:t>
            </a:r>
            <a:endParaRPr sz="5689" b="1">
              <a:solidFill>
                <a:schemeClr val="dk1"/>
              </a:solidFill>
              <a:latin typeface="Georgia"/>
              <a:ea typeface="Georgia"/>
              <a:cs typeface="Georgia"/>
              <a:sym typeface="Georgia"/>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rgbClr val="DBD4EB"/>
            </a:gs>
            <a:gs pos="100000">
              <a:srgbClr val="9180BB"/>
            </a:gs>
          </a:gsLst>
          <a:lin ang="5400012" scaled="0"/>
        </a:gradFill>
        <a:effectLst/>
      </p:bgPr>
    </p:bg>
    <p:spTree>
      <p:nvGrpSpPr>
        <p:cNvPr id="1" name="Shape 101"/>
        <p:cNvGrpSpPr/>
        <p:nvPr/>
      </p:nvGrpSpPr>
      <p:grpSpPr>
        <a:xfrm>
          <a:off x="0" y="0"/>
          <a:ext cx="0" cy="0"/>
          <a:chOff x="0" y="0"/>
          <a:chExt cx="0" cy="0"/>
        </a:xfrm>
      </p:grpSpPr>
      <p:pic>
        <p:nvPicPr>
          <p:cNvPr id="102" name="Google Shape;102;p21" title="pexels-norma-mortenson-8457706.jpg"/>
          <p:cNvPicPr preferRelativeResize="0"/>
          <p:nvPr/>
        </p:nvPicPr>
        <p:blipFill rotWithShape="1">
          <a:blip r:embed="rId3">
            <a:alphaModFix/>
          </a:blip>
          <a:srcRect t="51763"/>
          <a:stretch/>
        </p:blipFill>
        <p:spPr>
          <a:xfrm>
            <a:off x="-165875" y="2"/>
            <a:ext cx="9475748" cy="6857999"/>
          </a:xfrm>
          <a:prstGeom prst="rect">
            <a:avLst/>
          </a:prstGeom>
          <a:noFill/>
          <a:ln>
            <a:noFill/>
          </a:ln>
        </p:spPr>
      </p:pic>
      <p:sp>
        <p:nvSpPr>
          <p:cNvPr id="103" name="Google Shape;103;p21"/>
          <p:cNvSpPr txBox="1">
            <a:spLocks noGrp="1"/>
          </p:cNvSpPr>
          <p:nvPr>
            <p:ph type="subTitle" idx="1"/>
          </p:nvPr>
        </p:nvSpPr>
        <p:spPr>
          <a:xfrm>
            <a:off x="540075" y="445200"/>
            <a:ext cx="8332500" cy="5967600"/>
          </a:xfrm>
          <a:prstGeom prst="rect">
            <a:avLst/>
          </a:prstGeom>
          <a:solidFill>
            <a:srgbClr val="FFAB40">
              <a:alpha val="75470"/>
            </a:srgbClr>
          </a:solidFill>
        </p:spPr>
        <p:txBody>
          <a:bodyPr spcFirstLastPara="1" wrap="square" lIns="91425" tIns="91425" rIns="91425" bIns="91425" anchor="t" anchorCtr="0">
            <a:noAutofit/>
          </a:bodyPr>
          <a:lstStyle/>
          <a:p>
            <a:pPr marL="0" lvl="0" indent="0" algn="ctr" rtl="0">
              <a:lnSpc>
                <a:spcPct val="109000"/>
              </a:lnSpc>
              <a:spcBef>
                <a:spcPts val="1200"/>
              </a:spcBef>
              <a:spcAft>
                <a:spcPts val="0"/>
              </a:spcAft>
              <a:buClr>
                <a:schemeClr val="dk1"/>
              </a:buClr>
              <a:buSzPts val="990"/>
              <a:buFont typeface="Arial"/>
              <a:buNone/>
            </a:pPr>
            <a:endParaRPr sz="1620" b="1">
              <a:solidFill>
                <a:schemeClr val="dk1"/>
              </a:solidFill>
              <a:latin typeface="Georgia"/>
              <a:ea typeface="Georgia"/>
              <a:cs typeface="Georgia"/>
              <a:sym typeface="Georgia"/>
            </a:endParaRPr>
          </a:p>
          <a:p>
            <a:pPr marL="0" lvl="0" indent="0" algn="ctr" rtl="0">
              <a:lnSpc>
                <a:spcPct val="109000"/>
              </a:lnSpc>
              <a:spcBef>
                <a:spcPts val="1200"/>
              </a:spcBef>
              <a:spcAft>
                <a:spcPts val="0"/>
              </a:spcAft>
              <a:buClr>
                <a:schemeClr val="dk1"/>
              </a:buClr>
              <a:buSzPts val="990"/>
              <a:buFont typeface="Arial"/>
              <a:buNone/>
            </a:pPr>
            <a:r>
              <a:rPr lang="en" sz="4120" b="1">
                <a:solidFill>
                  <a:schemeClr val="dk1"/>
                </a:solidFill>
                <a:latin typeface="Georgia"/>
                <a:ea typeface="Georgia"/>
                <a:cs typeface="Georgia"/>
                <a:sym typeface="Georgia"/>
              </a:rPr>
              <a:t>And forgive us our trespasses, as we forgive those who trespass against us.</a:t>
            </a:r>
            <a:endParaRPr sz="4120" b="1">
              <a:solidFill>
                <a:schemeClr val="dk1"/>
              </a:solidFill>
              <a:latin typeface="Georgia"/>
              <a:ea typeface="Georgia"/>
              <a:cs typeface="Georgia"/>
              <a:sym typeface="Georgia"/>
            </a:endParaRPr>
          </a:p>
          <a:p>
            <a:pPr marL="0" lvl="0" indent="0" algn="ctr" rtl="0">
              <a:lnSpc>
                <a:spcPct val="109090"/>
              </a:lnSpc>
              <a:spcBef>
                <a:spcPts val="1200"/>
              </a:spcBef>
              <a:spcAft>
                <a:spcPts val="0"/>
              </a:spcAft>
              <a:buClr>
                <a:schemeClr val="dk1"/>
              </a:buClr>
              <a:buSzPts val="990"/>
              <a:buFont typeface="Arial"/>
              <a:buNone/>
            </a:pPr>
            <a:r>
              <a:rPr lang="en" sz="4120" b="1">
                <a:solidFill>
                  <a:schemeClr val="dk1"/>
                </a:solidFill>
                <a:latin typeface="Georgia"/>
                <a:ea typeface="Georgia"/>
                <a:cs typeface="Georgia"/>
                <a:sym typeface="Georgia"/>
              </a:rPr>
              <a:t>And lead us not into temptation, but deliver us from evil.</a:t>
            </a:r>
            <a:endParaRPr sz="4120" b="1">
              <a:solidFill>
                <a:schemeClr val="dk1"/>
              </a:solidFill>
              <a:latin typeface="Georgia"/>
              <a:ea typeface="Georgia"/>
              <a:cs typeface="Georgia"/>
              <a:sym typeface="Georgia"/>
            </a:endParaRPr>
          </a:p>
          <a:p>
            <a:pPr marL="0" lvl="0" indent="0" algn="ctr" rtl="0">
              <a:lnSpc>
                <a:spcPct val="109090"/>
              </a:lnSpc>
              <a:spcBef>
                <a:spcPts val="1200"/>
              </a:spcBef>
              <a:spcAft>
                <a:spcPts val="0"/>
              </a:spcAft>
              <a:buClr>
                <a:schemeClr val="dk1"/>
              </a:buClr>
              <a:buSzPts val="990"/>
              <a:buFont typeface="Arial"/>
              <a:buNone/>
            </a:pPr>
            <a:r>
              <a:rPr lang="en" sz="4120" b="1">
                <a:solidFill>
                  <a:schemeClr val="dk1"/>
                </a:solidFill>
                <a:latin typeface="Georgia"/>
                <a:ea typeface="Georgia"/>
                <a:cs typeface="Georgia"/>
                <a:sym typeface="Georgia"/>
              </a:rPr>
              <a:t>Amen.</a:t>
            </a:r>
            <a:endParaRPr sz="4120" b="1">
              <a:solidFill>
                <a:schemeClr val="dk1"/>
              </a:solidFill>
              <a:latin typeface="Georgia"/>
              <a:ea typeface="Georgia"/>
              <a:cs typeface="Georgia"/>
              <a:sym typeface="Georgia"/>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6a8572dc-a0cc-4c75-8839-41466289af54">
      <Terms xmlns="http://schemas.microsoft.com/office/infopath/2007/PartnerControls"/>
    </lcf76f155ced4ddcb4097134ff3c332f>
    <TaxCatchAll xmlns="be02e6f8-ed53-4e5e-a6ad-bbe6da79ea66"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4498FF4C62C7C040873E69560CC17735" ma:contentTypeVersion="18" ma:contentTypeDescription="Create a new document." ma:contentTypeScope="" ma:versionID="f00abda8f1b31c6845bbc77d49b8c318">
  <xsd:schema xmlns:xsd="http://www.w3.org/2001/XMLSchema" xmlns:xs="http://www.w3.org/2001/XMLSchema" xmlns:p="http://schemas.microsoft.com/office/2006/metadata/properties" xmlns:ns2="94b7dc0f-28c0-401b-be1d-f3d989cf5e37" xmlns:ns3="6a8572dc-a0cc-4c75-8839-41466289af54" xmlns:ns4="be02e6f8-ed53-4e5e-a6ad-bbe6da79ea66" targetNamespace="http://schemas.microsoft.com/office/2006/metadata/properties" ma:root="true" ma:fieldsID="ee94e8beefa6a9474ebc55bbaa728a9b" ns2:_="" ns3:_="" ns4:_="">
    <xsd:import namespace="94b7dc0f-28c0-401b-be1d-f3d989cf5e37"/>
    <xsd:import namespace="6a8572dc-a0cc-4c75-8839-41466289af54"/>
    <xsd:import namespace="be02e6f8-ed53-4e5e-a6ad-bbe6da79ea66"/>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GenerationTime" minOccurs="0"/>
                <xsd:element ref="ns3:MediaServiceEventHashCode" minOccurs="0"/>
                <xsd:element ref="ns3:MediaServiceOCR" minOccurs="0"/>
                <xsd:element ref="ns3:MediaServiceDateTaken" minOccurs="0"/>
                <xsd:element ref="ns3:MediaServiceLocation" minOccurs="0"/>
                <xsd:element ref="ns3:MediaLengthInSeconds" minOccurs="0"/>
                <xsd:element ref="ns3:lcf76f155ced4ddcb4097134ff3c332f" minOccurs="0"/>
                <xsd:element ref="ns4:TaxCatchAll" minOccurs="0"/>
                <xsd:element ref="ns3:MediaServiceObjectDetectorVersion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4b7dc0f-28c0-401b-be1d-f3d989cf5e37"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a8572dc-a0cc-4c75-8839-41466289af54"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5008c932-918a-434d-b851-035d6bcadef7"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e02e6f8-ed53-4e5e-a6ad-bbe6da79ea66"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ca0dd8f1-cae2-498f-be18-2bcf590aa5ea}" ma:internalName="TaxCatchAll" ma:showField="CatchAllData" ma:web="94b7dc0f-28c0-401b-be1d-f3d989cf5e3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A3F63FF-CB8B-4167-87B2-C0DAE1027F1E}">
  <ds:schemaRefs>
    <ds:schemaRef ds:uri="http://schemas.microsoft.com/office/2006/metadata/properties"/>
    <ds:schemaRef ds:uri="http://schemas.microsoft.com/office/infopath/2007/PartnerControls"/>
    <ds:schemaRef ds:uri="6a8572dc-a0cc-4c75-8839-41466289af54"/>
    <ds:schemaRef ds:uri="be02e6f8-ed53-4e5e-a6ad-bbe6da79ea66"/>
  </ds:schemaRefs>
</ds:datastoreItem>
</file>

<file path=customXml/itemProps2.xml><?xml version="1.0" encoding="utf-8"?>
<ds:datastoreItem xmlns:ds="http://schemas.openxmlformats.org/officeDocument/2006/customXml" ds:itemID="{C41980A5-677D-41C1-9082-BF1A6509302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4b7dc0f-28c0-401b-be1d-f3d989cf5e37"/>
    <ds:schemaRef ds:uri="6a8572dc-a0cc-4c75-8839-41466289af54"/>
    <ds:schemaRef ds:uri="be02e6f8-ed53-4e5e-a6ad-bbe6da79ea6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9D384477-6504-4D2E-A45B-FF942F724F9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1608</Words>
  <Application>Microsoft Office PowerPoint</Application>
  <PresentationFormat>On-screen Show (4:3)</PresentationFormat>
  <Paragraphs>170</Paragraphs>
  <Slides>13</Slides>
  <Notes>13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Georgia</vt:lpstr>
      <vt:lpstr>Liberation Serif</vt:lpstr>
      <vt:lpstr>Simple Light</vt:lpstr>
      <vt:lpstr> World Refugee Day 2026</vt:lpstr>
      <vt:lpstr>Acknowledgement of Country</vt:lpstr>
      <vt:lpstr>PowerPoint Presentation</vt:lpstr>
      <vt:lpstr>       Stories from the Bible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World Refugee Day 2026</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Don Gomez</cp:lastModifiedBy>
  <cp:revision>1</cp:revision>
  <dcterms:modified xsi:type="dcterms:W3CDTF">2026-04-08T03:53:35Z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0x0101004498FF4C62C7C040873E69560CC17735</vt:lpwstr>
  </property>
  <property fmtid="{D5CDD505-2E9C-101B-9397-08002B2CF9AE}" pid="3" name="MediaServiceImageTags">
    <vt:lpwstr/>
  </property>
</Properties>
</file>