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CC0099"/>
    <a:srgbClr val="1E1C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76" autoAdjust="0"/>
  </p:normalViewPr>
  <p:slideViewPr>
    <p:cSldViewPr>
      <p:cViewPr varScale="1">
        <p:scale>
          <a:sx n="63" d="100"/>
          <a:sy n="63" d="100"/>
        </p:scale>
        <p:origin x="-137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3246" y="-90"/>
      </p:cViewPr>
      <p:guideLst>
        <p:guide orient="horz" pos="3131"/>
        <p:guide pos="2144"/>
      </p:guideLst>
    </p:cSldViewPr>
  </p:notes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4618</TotalTime>
  <Words>1524</Words>
  <Application>Microsoft Office PowerPoint</Application>
  <PresentationFormat>On-screen Show (4:3)</PresentationFormat>
  <Paragraphs>95</Paragraphs>
  <Slides>21</Slides>
  <Notes>19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Trek</vt:lpstr>
      <vt:lpstr>PowerPoint Presentation</vt:lpstr>
      <vt:lpstr>A BRIEF OUTLINE OF THE PRESENTATION </vt:lpstr>
      <vt:lpstr>PART I</vt:lpstr>
      <vt:lpstr>Who is this “Gēr” ? </vt:lpstr>
      <vt:lpstr>Masquerading God </vt:lpstr>
      <vt:lpstr>PART II</vt:lpstr>
      <vt:lpstr>God our Guest </vt:lpstr>
      <vt:lpstr>Dutiful Love</vt:lpstr>
      <vt:lpstr>Algebra of hospitality that equals inclusivity</vt:lpstr>
      <vt:lpstr>Algebra of hospitality that equals inclusivity</vt:lpstr>
      <vt:lpstr>God becomes an asylum seeker </vt:lpstr>
      <vt:lpstr>PART III</vt:lpstr>
      <vt:lpstr>Pastoral Care: Pontville Detention Centre </vt:lpstr>
      <vt:lpstr>Pastoral Care: For the immigrants from different faith traditions</vt:lpstr>
      <vt:lpstr>Pastoral Care: For the immigrants from different faith traditions</vt:lpstr>
      <vt:lpstr>Pastoral Care: For the immigrants from different faith traditions</vt:lpstr>
      <vt:lpstr>Pastoral Care: For the immigrants from different faith traditions</vt:lpstr>
      <vt:lpstr>Pastoral Care: For the immigrants from different faith traditions</vt:lpstr>
      <vt:lpstr>Muslim Community in  Tasmania</vt:lpstr>
      <vt:lpstr>PowerPoint Presentation</vt:lpstr>
      <vt:lpstr>Thank you for your participation  and  kind attention!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Shammi</dc:creator>
  <cp:lastModifiedBy>ACU</cp:lastModifiedBy>
  <cp:revision>71</cp:revision>
  <cp:lastPrinted>2014-09-27T06:35:23Z</cp:lastPrinted>
  <dcterms:created xsi:type="dcterms:W3CDTF">2014-09-06T06:14:13Z</dcterms:created>
  <dcterms:modified xsi:type="dcterms:W3CDTF">2014-10-01T00:25:45Z</dcterms:modified>
</cp:coreProperties>
</file>