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595</TotalTime>
  <Words>1171</Words>
  <Application>Microsoft Office PowerPoint</Application>
  <PresentationFormat>On-screen Show (4:3)</PresentationFormat>
  <Paragraphs>197</Paragraphs>
  <Slides>21</Slides>
  <Notes>3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Adjacency</vt:lpstr>
      <vt:lpstr>INTERNATIONAL MIGRATION AND DEVELOPMENT IN THE PHILIPPINES: PERSPECTIVES FROM AN ORIGIN COUNTRY</vt:lpstr>
      <vt:lpstr>Outline of presentation</vt:lpstr>
      <vt:lpstr>GLOBAL DISCUSSIONS ON MIGRATION &amp; DEVELOPMENT</vt:lpstr>
      <vt:lpstr>GLOBAL DISCUSSIONS ON MIGRATION &amp; DEVELOPMENT</vt:lpstr>
      <vt:lpstr>ESTIMATES &amp; PROJECTIONS OF REMITTANCE FLOWS  (IN USD BILLIONS) (Source: Migration and Development Brief #s  21 &amp; 22, World Bank) </vt:lpstr>
      <vt:lpstr>REMITTANCES TO DEVELOPING COUNTRIES</vt:lpstr>
      <vt:lpstr>THE PHILIPPINES AS A COUNTRY OF MIGRANTS</vt:lpstr>
      <vt:lpstr>Distribution of Overseas Filipinos by World Region : Stock Estimate (Dec 2012) Source: http://www.cfo.gov.ph/index.php?option=com_content&amp;view=article&amp;id=1340:stock-estimate-of-overseas-filipinos&amp;catid=134:statisticsstock-estimate&amp;Itemid=814 </vt:lpstr>
      <vt:lpstr>THE PHILIPPINES , A COUNTRY OF MIGRANTS</vt:lpstr>
      <vt:lpstr>THE PHILIPPINES, A COUNTRY OF MIGRANTS</vt:lpstr>
      <vt:lpstr>THE PHILIPPINES, A COUNTRY OF MIGRANTS</vt:lpstr>
      <vt:lpstr>MIGRANT GIVING OR DIASPORA PHILANTHROPY</vt:lpstr>
      <vt:lpstr>CONTRIBUTIONS OF RETURN MIGRANTS</vt:lpstr>
      <vt:lpstr>CONTRIBUTIONS OF RETURN MIGRANTS</vt:lpstr>
      <vt:lpstr>PowerPoint Presentation</vt:lpstr>
      <vt:lpstr>CONTRIBUTIONS OF RETURN MIGRANTS</vt:lpstr>
      <vt:lpstr>TOWARDS AN AGENDA FOR MIGRATION AND DEVELOPMENT IN THE PHILIPPINES</vt:lpstr>
      <vt:lpstr>TOWARDS AN AGENDA FOR MIGRATION AND DEVELOPMENT IN THE PHILIPPINES</vt:lpstr>
      <vt:lpstr>http://www.balinkbayan.gov.ph/</vt:lpstr>
      <vt:lpstr>IMPLICATIONS FOR THE PASTORAL CARE OF MIGRANTS IN DESTINATION COUNTRIES</vt:lpstr>
      <vt:lpstr>CONCLUSIONS</vt:lpstr>
    </vt:vector>
  </TitlesOfParts>
  <LinksUpToDate>false</LinksUpToDate>
  <SharedDoc>false</SharedDoc>
  <HyperlinksChanged>false</HyperlinksChanged>
  <AppVersion>14.0000</AppVersion>
</Properties>
</file>