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829" autoAdjust="0"/>
  </p:normalViewPr>
  <p:slideViewPr>
    <p:cSldViewPr snapToGrid="0" snapToObjects="1">
      <p:cViewPr varScale="1">
        <p:scale>
          <a:sx n="30" d="100"/>
          <a:sy n="30" d="100"/>
        </p:scale>
        <p:origin x="-17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75C29-DE2B-405B-B600-FB8017823DB2}" type="datetimeFigureOut">
              <a:rPr lang="en-AU" smtClean="0"/>
              <a:t>2/10/2014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AAA8D4-9436-479A-887C-161CCBC524A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0285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6288AADD940648B4C943072EDC31D8" ma:contentTypeVersion="0" ma:contentTypeDescription="Create a new document." ma:contentTypeScope="" ma:versionID="a80fc55842903e8ebfe30b88955f52d5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FE496883-C7EF-4B44-B881-1A9BDA8BD6FE}">
  <ds:schemaRefs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444A67D-375F-4564-A31E-72CFC1717B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916820-FD9A-4238-9A81-6CE37CAF67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1430</Words>
  <Application>Microsoft Office PowerPoint</Application>
  <PresentationFormat>On-screen Show (4:3)</PresentationFormat>
  <Paragraphs>174</Paragraphs>
  <Slides>23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The challenges facing international students studying and  living in Australia and examples of good practice at the Australian Catholic University   Maria Valastro Senior International Student Adviser Australian Catholic University (ACU)</vt:lpstr>
      <vt:lpstr>Common challenges facing  international students studying  and living in Australia </vt:lpstr>
      <vt:lpstr>Core Themes </vt:lpstr>
      <vt:lpstr>Personal and  interpersonal issues  </vt:lpstr>
      <vt:lpstr>Meeting basic needs </vt:lpstr>
      <vt:lpstr>Risks to psychological  and physical wellbeing </vt:lpstr>
      <vt:lpstr>What is good practice?... International students at University </vt:lpstr>
      <vt:lpstr>Examples of good  practice at ACU</vt:lpstr>
      <vt:lpstr>Connecting the Campus –  The McAuley United Club (MUC)</vt:lpstr>
      <vt:lpstr>PowerPoint Presentation</vt:lpstr>
      <vt:lpstr>PowerPoint Presentation</vt:lpstr>
      <vt:lpstr>Enhancing the Student Experience – The Student Life Art Project </vt:lpstr>
      <vt:lpstr>Student Life Art Project </vt:lpstr>
      <vt:lpstr>Creative &amp; Expressive Arts Workshops</vt:lpstr>
      <vt:lpstr>Art Exhibition </vt:lpstr>
      <vt:lpstr>Key Project Outcomes</vt:lpstr>
      <vt:lpstr>PowerPoint Presentation</vt:lpstr>
      <vt:lpstr>PowerPoint Presentation</vt:lpstr>
      <vt:lpstr>Determined to Succeed</vt:lpstr>
      <vt:lpstr>Bx ‘Giving up is not an option’ </vt:lpstr>
      <vt:lpstr>Rose “I feel proud of myself”</vt:lpstr>
      <vt:lpstr>Summary Results</vt:lpstr>
      <vt:lpstr>Evaluation &amp; Reflection –  good practice principles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Bonnie Liang</dc:creator>
  <cp:lastModifiedBy>ACU</cp:lastModifiedBy>
  <cp:revision>74</cp:revision>
  <dcterms:created xsi:type="dcterms:W3CDTF">2010-12-07T05:24:03Z</dcterms:created>
  <dcterms:modified xsi:type="dcterms:W3CDTF">2014-10-01T22:36:40Z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0x010100536288AADD940648B4C943072EDC31D8</vt:lpwstr>
  </property>
</Properties>
</file>