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5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864</TotalTime>
  <Words>385</Words>
  <Application>Microsoft Office PowerPoint</Application>
  <PresentationFormat>On-screen Show (4:3)</PresentationFormat>
  <Paragraphs>55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Flow</vt:lpstr>
      <vt:lpstr>Thatch</vt:lpstr>
      <vt:lpstr>Angles</vt:lpstr>
      <vt:lpstr>Trek</vt:lpstr>
      <vt:lpstr>Apothecary</vt:lpstr>
      <vt:lpstr>1_Trek</vt:lpstr>
      <vt:lpstr>PowerPoint Presentation</vt:lpstr>
      <vt:lpstr>         The Pacific Calling Partnership </vt:lpstr>
      <vt:lpstr>PowerPoint Presentation</vt:lpstr>
      <vt:lpstr>PowerPoint Presentation</vt:lpstr>
      <vt:lpstr>                Main diet</vt:lpstr>
      <vt:lpstr>PowerPoint Presentation</vt:lpstr>
      <vt:lpstr>PowerPoint Presentation</vt:lpstr>
      <vt:lpstr>PowerPoint Presentation</vt:lpstr>
      <vt:lpstr>Coastal erosion/ heat/coral acidification</vt:lpstr>
      <vt:lpstr>Ground water (well water)</vt:lpstr>
      <vt:lpstr>Erosion &amp; Floods in Kiribati  2014</vt:lpstr>
      <vt:lpstr>  We love our country our culture traditional dance</vt:lpstr>
      <vt:lpstr>PowerPoint Presentation</vt:lpstr>
      <vt:lpstr>His Excellency Mr. Enele S Sopoaga </vt:lpstr>
      <vt:lpstr>Climate Change doesn’t fit the       Refugee category</vt:lpstr>
      <vt:lpstr>Migration with dignity</vt:lpstr>
      <vt:lpstr>migration with dignity</vt:lpstr>
      <vt:lpstr>PowerPoint Presentation</vt:lpstr>
      <vt:lpstr>PowerPoint Presentation</vt:lpstr>
    </vt:vector>
  </TitlesOfParts>
  <Company>erc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Tiimon</dc:creator>
  <cp:lastModifiedBy>Maria Tiimon</cp:lastModifiedBy>
  <cp:revision>38</cp:revision>
  <dcterms:created xsi:type="dcterms:W3CDTF">2014-09-12T00:40:23Z</dcterms:created>
  <dcterms:modified xsi:type="dcterms:W3CDTF">2014-10-02T03:25:32Z</dcterms:modified>
</cp:coreProperties>
</file>