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311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191" autoAdjust="0"/>
  </p:normalViewPr>
  <p:slideViewPr>
    <p:cSldViewPr>
      <p:cViewPr varScale="1">
        <p:scale>
          <a:sx n="34" d="100"/>
          <a:sy n="34" d="100"/>
        </p:scale>
        <p:origin x="-162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779</TotalTime>
  <Words>218</Words>
  <Application>Microsoft Office PowerPoint</Application>
  <PresentationFormat>On-screen Show (4:3)</PresentationFormat>
  <Paragraphs>45</Paragraphs>
  <Slides>10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CM Design 2</vt:lpstr>
      <vt:lpstr>CM Design 3</vt:lpstr>
      <vt:lpstr>CM Design 4</vt:lpstr>
      <vt:lpstr>CM Design 5</vt:lpstr>
      <vt:lpstr>Catholic Mission is:</vt:lpstr>
      <vt:lpstr>CATHOLIC MISSION</vt:lpstr>
      <vt:lpstr>CATHOLIC MISSION</vt:lpstr>
      <vt:lpstr>PowerPoint Presentation</vt:lpstr>
      <vt:lpstr>Catholic Alliance for People Seeking Asylum</vt:lpstr>
      <vt:lpstr>Letter from a parishioner</vt:lpstr>
      <vt:lpstr>Letter from a parishioner</vt:lpstr>
      <vt:lpstr>Letter from a parishioner</vt:lpstr>
      <vt:lpstr>Letter from a parishioner</vt:lpstr>
      <vt:lpstr>For more information go to:</vt:lpstr>
    </vt:vector>
  </TitlesOfParts>
  <Company>Catholic 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Admin3</dc:creator>
  <cp:lastModifiedBy>ACU</cp:lastModifiedBy>
  <cp:revision>126</cp:revision>
  <dcterms:created xsi:type="dcterms:W3CDTF">2010-08-25T05:36:19Z</dcterms:created>
  <dcterms:modified xsi:type="dcterms:W3CDTF">2014-10-02T00:39:01Z</dcterms:modified>
</cp:coreProperties>
</file>