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526" autoAdjust="0"/>
    <p:restoredTop sz="94660"/>
  </p:normalViewPr>
  <p:slideViewPr>
    <p:cSldViewPr snapToGrid="0" snapToObjects="1">
      <p:cViewPr varScale="1">
        <p:scale>
          <a:sx n="62" d="100"/>
          <a:sy n="62" d="100"/>
        </p:scale>
        <p:origin x="-1368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50" d="100"/>
        <a:sy n="150" d="100"/>
      </p:scale>
      <p:origin x="0" y="0"/>
    </p:cViewPr>
  </p:sorterViewPr>
  <p:gridSpacing cx="72008" cy="72008"/>
</p:viewPr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11091</TotalTime>
  <Words>1072</Words>
  <Application>Microsoft Office PowerPoint</Application>
  <PresentationFormat>On-screen Show (4:3)</PresentationFormat>
  <Paragraphs>131</Paragraphs>
  <Slides>16</Slides>
  <Notes>5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Office Theme</vt:lpstr>
      <vt:lpstr>PowerPoint Presentation</vt:lpstr>
      <vt:lpstr>PowerPoint Presentation</vt:lpstr>
      <vt:lpstr>PowerPoint Presentation</vt:lpstr>
      <vt:lpstr>Human trafficking in Australia </vt:lpstr>
      <vt:lpstr>UN PROTOCOL ON TRAFFICKING</vt:lpstr>
      <vt:lpstr>THE THREE ELEMENTS OF TRAFFICKING</vt:lpstr>
      <vt:lpstr>UN TRAFFICKING PROTOCOL</vt:lpstr>
      <vt:lpstr>PEOPLE SMUGGLING AND TRAFFICKING</vt:lpstr>
      <vt:lpstr>Slavery Convention 1926</vt:lpstr>
      <vt:lpstr>Servile marriage: Supplementary Convention on the Abolition of Slavery 1956</vt:lpstr>
      <vt:lpstr>Forced Labour Convention, 1930 No 29</vt:lpstr>
      <vt:lpstr>People Trafficking and Modern Day Slavery  </vt:lpstr>
      <vt:lpstr>Challenges in Australia</vt:lpstr>
      <vt:lpstr>Shortfalls in care of trafficked and exploited people</vt:lpstr>
      <vt:lpstr>World Day Against Trafficking in Persons 30 July 2014</vt:lpstr>
      <vt:lpstr>Working with Communities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HEADING HERE</dc:title>
  <dc:creator>kevin bathman</dc:creator>
  <cp:lastModifiedBy>ACU</cp:lastModifiedBy>
  <cp:revision>197</cp:revision>
  <cp:lastPrinted>2014-10-02T01:13:37Z</cp:lastPrinted>
  <dcterms:created xsi:type="dcterms:W3CDTF">2013-11-24T03:48:00Z</dcterms:created>
  <dcterms:modified xsi:type="dcterms:W3CDTF">2014-10-02T05:13:11Z</dcterms:modified>
</cp:coreProperties>
</file>