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13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2094</TotalTime>
  <Words>1094</Words>
  <Application>Microsoft Office PowerPoint</Application>
  <PresentationFormat>On-screen Show (4:3)</PresentationFormat>
  <Paragraphs>102</Paragraphs>
  <Slides>25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Challenges</vt:lpstr>
      <vt:lpstr>Drivers of Enviro-Migration</vt:lpstr>
      <vt:lpstr>PowerPoint Presentation</vt:lpstr>
      <vt:lpstr>  Ecological conversion</vt:lpstr>
      <vt:lpstr>PowerPoint Presentation</vt:lpstr>
      <vt:lpstr>PowerPoint Presentation</vt:lpstr>
      <vt:lpstr>PowerPoint Presentation</vt:lpstr>
      <vt:lpstr> The Future of the Church</vt:lpstr>
      <vt:lpstr>PowerPoint Presentation</vt:lpstr>
      <vt:lpstr>PowerPoint Presentation</vt:lpstr>
      <vt:lpstr>      Pope Francis</vt:lpstr>
      <vt:lpstr>PowerPoint Presentation</vt:lpstr>
      <vt:lpstr>PowerPoint Presentation</vt:lpstr>
      <vt:lpstr>Questions</vt:lpstr>
      <vt:lpstr>PowerPoint Presentation</vt:lpstr>
      <vt:lpstr>Contact</vt:lpstr>
    </vt:vector>
  </TitlesOfParts>
  <Company>Future Ready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Refugees and Refugia</dc:title>
  <dc:creator>Gareth Johnston</dc:creator>
  <cp:lastModifiedBy>ACU</cp:lastModifiedBy>
  <cp:revision>12</cp:revision>
  <dcterms:created xsi:type="dcterms:W3CDTF">2014-09-30T06:04:11Z</dcterms:created>
  <dcterms:modified xsi:type="dcterms:W3CDTF">2014-10-02T05:17:43Z</dcterms:modified>
</cp:coreProperties>
</file>