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479" autoAdjust="0"/>
  </p:normalViewPr>
  <p:slideViewPr>
    <p:cSldViewPr>
      <p:cViewPr varScale="1">
        <p:scale>
          <a:sx n="51" d="100"/>
          <a:sy n="51" d="100"/>
        </p:scale>
        <p:origin x="-17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2098</Words>
  <Application>Microsoft Office PowerPoint</Application>
  <PresentationFormat>On-screen Show (4:3)</PresentationFormat>
  <Paragraphs>90</Paragraphs>
  <Slides>23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graeme.mundine244</dc:creator>
  <cp:lastModifiedBy>ACU</cp:lastModifiedBy>
  <cp:revision>166</cp:revision>
  <dcterms:created xsi:type="dcterms:W3CDTF">2014-09-23T02:19:14Z</dcterms:created>
  <dcterms:modified xsi:type="dcterms:W3CDTF">2014-10-01T00:00:07Z</dcterms:modified>
</cp:coreProperties>
</file>