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64" r:id="rId12"/>
    <p:sldId id="265" r:id="rId13"/>
    <p:sldId id="266" r:id="rId14"/>
    <p:sldId id="267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8" autoAdjust="0"/>
    <p:restoredTop sz="94660"/>
  </p:normalViewPr>
  <p:slideViewPr>
    <p:cSldViewPr>
      <p:cViewPr varScale="1">
        <p:scale>
          <a:sx n="62" d="100"/>
          <a:sy n="62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891F7C-8C62-4C2D-BF28-325F0E740193}" type="datetimeFigureOut">
              <a:rPr lang="en-AU" smtClean="0"/>
              <a:t>1/10/2014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F65D179-FCA6-433A-9083-E75A7C0460E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Religious Diversity </a:t>
            </a:r>
            <a:br>
              <a:rPr lang="en-US" dirty="0" smtClean="0"/>
            </a:br>
            <a:r>
              <a:rPr lang="en-US" dirty="0" smtClean="0"/>
              <a:t>Islam in Australia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Faiza El-Higzi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03969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Islam the Religion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Basis of worship</a:t>
            </a:r>
          </a:p>
          <a:p>
            <a:r>
              <a:rPr lang="en-US" dirty="0" smtClean="0"/>
              <a:t>Proclamation of faith</a:t>
            </a:r>
          </a:p>
          <a:p>
            <a:r>
              <a:rPr lang="en-US" dirty="0" smtClean="0"/>
              <a:t>Prayer daily five times</a:t>
            </a:r>
          </a:p>
          <a:p>
            <a:r>
              <a:rPr lang="en-US" dirty="0" smtClean="0"/>
              <a:t>Giving of charity</a:t>
            </a:r>
          </a:p>
          <a:p>
            <a:r>
              <a:rPr lang="en-US" dirty="0" smtClean="0"/>
              <a:t>Fasting the month of Ramadan</a:t>
            </a:r>
          </a:p>
          <a:p>
            <a:r>
              <a:rPr lang="en-US" dirty="0" smtClean="0"/>
              <a:t>Pilgrimage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3055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321286"/>
            <a:ext cx="8229600" cy="4525963"/>
          </a:xfrm>
        </p:spPr>
        <p:txBody>
          <a:bodyPr/>
          <a:lstStyle/>
          <a:p>
            <a:r>
              <a:rPr lang="en-US" dirty="0" smtClean="0"/>
              <a:t>Federation of Islamic Councils of Australia</a:t>
            </a:r>
          </a:p>
          <a:p>
            <a:r>
              <a:rPr lang="en-US" dirty="0" smtClean="0"/>
              <a:t>Looks after religious affairs including mosques, schools, halal certification</a:t>
            </a:r>
          </a:p>
          <a:p>
            <a:r>
              <a:rPr lang="en-US" dirty="0" smtClean="0"/>
              <a:t>Community groups focusing on women, social issues</a:t>
            </a:r>
          </a:p>
          <a:p>
            <a:endParaRPr lang="en-US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35461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Contemporary Issues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Trade links with the Middle East and Indian sub continent</a:t>
            </a:r>
          </a:p>
          <a:p>
            <a:r>
              <a:rPr lang="en-US" dirty="0" smtClean="0"/>
              <a:t>International students from Indonesia, Malaysia Pakistan and Bangladesh</a:t>
            </a:r>
          </a:p>
          <a:p>
            <a:r>
              <a:rPr lang="en-US" dirty="0" smtClean="0"/>
              <a:t>CONCERNS</a:t>
            </a:r>
            <a:endParaRPr lang="en-US" dirty="0"/>
          </a:p>
          <a:p>
            <a:r>
              <a:rPr lang="en-US" dirty="0" smtClean="0"/>
              <a:t>September 11 attacks , Bali bombing, </a:t>
            </a:r>
            <a:r>
              <a:rPr lang="en-US" dirty="0" err="1" smtClean="0"/>
              <a:t>Cronulla</a:t>
            </a:r>
            <a:r>
              <a:rPr lang="en-US" dirty="0" smtClean="0"/>
              <a:t> riots</a:t>
            </a:r>
          </a:p>
          <a:p>
            <a:r>
              <a:rPr lang="en-US" dirty="0" smtClean="0"/>
              <a:t>Report by HREOC 2004 Muslim Australians felt media was critical and unfair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1860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Social issues such unemployment </a:t>
            </a:r>
          </a:p>
          <a:p>
            <a:r>
              <a:rPr lang="en-US" dirty="0" smtClean="0"/>
              <a:t>Average wages lower than national average </a:t>
            </a:r>
          </a:p>
          <a:p>
            <a:r>
              <a:rPr lang="en-US" dirty="0" smtClean="0"/>
              <a:t>5 percent of Muslims earn more $1000 a week compared to 11 percent </a:t>
            </a:r>
          </a:p>
          <a:p>
            <a:r>
              <a:rPr lang="en-US" dirty="0" smtClean="0"/>
              <a:t>Women rights and perceived gender equality</a:t>
            </a:r>
          </a:p>
          <a:p>
            <a:r>
              <a:rPr lang="en-US" dirty="0" smtClean="0"/>
              <a:t>Religious preaching</a:t>
            </a:r>
          </a:p>
          <a:p>
            <a:r>
              <a:rPr lang="en-US" dirty="0"/>
              <a:t>E</a:t>
            </a:r>
            <a:r>
              <a:rPr lang="en-US" dirty="0" smtClean="0"/>
              <a:t>xtremism among youth. Currently ISIL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79311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Issues of identity as family values and community values conflict </a:t>
            </a:r>
          </a:p>
          <a:p>
            <a:r>
              <a:rPr lang="en-US" dirty="0" smtClean="0"/>
              <a:t>Community leaders </a:t>
            </a:r>
          </a:p>
          <a:p>
            <a:r>
              <a:rPr lang="en-US" dirty="0" smtClean="0"/>
              <a:t>Access to internet preaching </a:t>
            </a:r>
          </a:p>
          <a:p>
            <a:r>
              <a:rPr lang="en-US" dirty="0" smtClean="0"/>
              <a:t>Lack of understanding of religion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60144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Muslim Refugees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Muslims arrived as refugees in the mid 1970 </a:t>
            </a:r>
          </a:p>
          <a:p>
            <a:r>
              <a:rPr lang="en-US" dirty="0" smtClean="0"/>
              <a:t>Lebanon civil war</a:t>
            </a:r>
          </a:p>
          <a:p>
            <a:r>
              <a:rPr lang="en-US" dirty="0" smtClean="0"/>
              <a:t>Iranian Revolution</a:t>
            </a:r>
          </a:p>
          <a:p>
            <a:r>
              <a:rPr lang="en-US" dirty="0" smtClean="0"/>
              <a:t>First Gulf war – Iraqis</a:t>
            </a:r>
          </a:p>
          <a:p>
            <a:r>
              <a:rPr lang="en-US" dirty="0" smtClean="0"/>
              <a:t>Bosnian Serb Conflict</a:t>
            </a:r>
          </a:p>
          <a:p>
            <a:r>
              <a:rPr lang="en-US" dirty="0" smtClean="0"/>
              <a:t>War on Terror – Iraqis, Afghanis, Iranians</a:t>
            </a:r>
          </a:p>
          <a:p>
            <a:r>
              <a:rPr lang="en-US" dirty="0" smtClean="0"/>
              <a:t>Sudan civil war – small numbers</a:t>
            </a:r>
          </a:p>
          <a:p>
            <a:r>
              <a:rPr lang="en-US" dirty="0" smtClean="0"/>
              <a:t>Somali civil war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26500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Better Future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Instruments available to us in a secular society</a:t>
            </a:r>
          </a:p>
          <a:p>
            <a:r>
              <a:rPr lang="en-US" dirty="0" smtClean="0"/>
              <a:t>Universal Declaration of Human Rights</a:t>
            </a:r>
          </a:p>
          <a:p>
            <a:r>
              <a:rPr lang="en-US" dirty="0" smtClean="0"/>
              <a:t>Refugees Convention and Protocol</a:t>
            </a:r>
          </a:p>
          <a:p>
            <a:r>
              <a:rPr lang="en-US" dirty="0" smtClean="0"/>
              <a:t>Convention of the Child</a:t>
            </a:r>
          </a:p>
          <a:p>
            <a:r>
              <a:rPr lang="en-US" dirty="0" smtClean="0"/>
              <a:t>Convention against Torture</a:t>
            </a:r>
          </a:p>
          <a:p>
            <a:r>
              <a:rPr lang="en-US" dirty="0" smtClean="0"/>
              <a:t>Convention Violence against Women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82148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Islam presence in australia predates European settlement – 16 century </a:t>
            </a:r>
            <a:r>
              <a:rPr lang="en-US" dirty="0" err="1" smtClean="0"/>
              <a:t>indonesian</a:t>
            </a:r>
            <a:r>
              <a:rPr lang="en-US" dirty="0" smtClean="0"/>
              <a:t> divers the </a:t>
            </a:r>
            <a:r>
              <a:rPr lang="en-US" dirty="0" err="1" smtClean="0"/>
              <a:t>Makkasans</a:t>
            </a:r>
            <a:endParaRPr lang="en-US" dirty="0" smtClean="0"/>
          </a:p>
          <a:p>
            <a:r>
              <a:rPr lang="en-US" dirty="0" smtClean="0"/>
              <a:t>Afghan Cameleers from 1860-1900</a:t>
            </a:r>
            <a:r>
              <a:rPr lang="en-AU" dirty="0" smtClean="0"/>
              <a:t> ( 8 </a:t>
            </a:r>
            <a:r>
              <a:rPr lang="en-AU" dirty="0" err="1" smtClean="0"/>
              <a:t>muslims</a:t>
            </a:r>
            <a:r>
              <a:rPr lang="en-AU" dirty="0" smtClean="0"/>
              <a:t> arrived in Melbourne for the Burke and Wills expedition, the next group in 1866 were from Rajasthan and Baluchistan in south Australia for the Thomas Elder expedition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196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mosque was built in 1861 at Maree SA</a:t>
            </a:r>
          </a:p>
          <a:p>
            <a:r>
              <a:rPr lang="en-US" dirty="0" smtClean="0"/>
              <a:t>The Great Mosque of Adelaide was built in 1866</a:t>
            </a:r>
          </a:p>
          <a:p>
            <a:r>
              <a:rPr lang="en-US" dirty="0" smtClean="0"/>
              <a:t>1870 </a:t>
            </a:r>
            <a:r>
              <a:rPr lang="en-US" dirty="0" err="1" smtClean="0"/>
              <a:t>muslim</a:t>
            </a:r>
            <a:r>
              <a:rPr lang="en-US" dirty="0" smtClean="0"/>
              <a:t> Malay divers were recruited for pearling </a:t>
            </a:r>
          </a:p>
          <a:p>
            <a:r>
              <a:rPr lang="en-US" dirty="0" smtClean="0"/>
              <a:t>Early 20 century Muslims of European descent were allowed to enter under the White Australia Policy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6982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1920-1930 Albanian Muslims migrated to </a:t>
            </a:r>
            <a:r>
              <a:rPr lang="en-US" dirty="0" err="1" smtClean="0"/>
              <a:t>Austarlai</a:t>
            </a:r>
            <a:r>
              <a:rPr lang="en-US" dirty="0" smtClean="0"/>
              <a:t> and built the first mosque in Victoria – </a:t>
            </a:r>
            <a:r>
              <a:rPr lang="en-US" dirty="0" err="1" smtClean="0"/>
              <a:t>Shepparton</a:t>
            </a:r>
            <a:r>
              <a:rPr lang="en-US" dirty="0" smtClean="0"/>
              <a:t> in 1960 and the first mosque in Melbourne in 1966</a:t>
            </a:r>
          </a:p>
          <a:p>
            <a:r>
              <a:rPr lang="en-US" dirty="0" smtClean="0"/>
              <a:t>The first religious tension took place in 1915 Battle of Broken Hill – 2 afghan killed 4 Australians in allegiance with the Ottoman Empire. They were killed by the police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5601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WWII </a:t>
            </a:r>
            <a:r>
              <a:rPr lang="en-US" dirty="0"/>
              <a:t>M</a:t>
            </a:r>
            <a:r>
              <a:rPr lang="en-US" dirty="0" smtClean="0"/>
              <a:t>uslims from Bosnia and Herzegovina were accepted under Australia migration policy aiming for population growth and economic development </a:t>
            </a:r>
          </a:p>
          <a:p>
            <a:r>
              <a:rPr lang="en-US" dirty="0" smtClean="0"/>
              <a:t>Between 1967 and 1971 Turkish arrived – around 10000 under an agreement with Turkey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12109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Multiculturalism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the 1970 Australia multicultural policy enabled other groups to arrive </a:t>
            </a:r>
            <a:r>
              <a:rPr lang="en-US" dirty="0" err="1" smtClean="0"/>
              <a:t>eg</a:t>
            </a:r>
            <a:r>
              <a:rPr lang="en-US" dirty="0" smtClean="0"/>
              <a:t> Lebanese </a:t>
            </a:r>
          </a:p>
          <a:p>
            <a:r>
              <a:rPr lang="en-US" dirty="0" smtClean="0"/>
              <a:t>Lebanese displaced by the civil war- 1975 came to Australia to form the largest group of Muslims </a:t>
            </a:r>
          </a:p>
          <a:p>
            <a:r>
              <a:rPr lang="en-US" dirty="0" smtClean="0"/>
              <a:t>By the beginning of the 21 century </a:t>
            </a:r>
            <a:r>
              <a:rPr lang="en-US" dirty="0"/>
              <a:t>M</a:t>
            </a:r>
            <a:r>
              <a:rPr lang="en-US" dirty="0" smtClean="0"/>
              <a:t>uslims from more than 60 countries settled in Australia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0226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2011 ABS census more than 460 000 </a:t>
            </a:r>
            <a:r>
              <a:rPr lang="en-US" dirty="0"/>
              <a:t>M</a:t>
            </a:r>
            <a:r>
              <a:rPr lang="en-US" dirty="0" smtClean="0"/>
              <a:t>uslims live in Australia – 2.2 percent</a:t>
            </a:r>
          </a:p>
          <a:p>
            <a:r>
              <a:rPr lang="en-US" dirty="0" smtClean="0"/>
              <a:t>NSW largest groups 50 percent followed by Victoria 33 percent  WA 7 percent Queensland 5 percent  SA 3 percent and ACT 1 percent Tasmania and NT both 0.33 percent </a:t>
            </a:r>
          </a:p>
          <a:p>
            <a:r>
              <a:rPr lang="en-US" dirty="0" smtClean="0"/>
              <a:t>Muslims come from Lebanon, Turkey, Afghanistan, Bosnia Herzegovina, Pakistan, Indonesia, Iraq, Bangladesh, Iran, Fiji, Somalia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2240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Muslims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ajority of Muslims are Sunni</a:t>
            </a:r>
          </a:p>
          <a:p>
            <a:r>
              <a:rPr lang="en-US" dirty="0" smtClean="0"/>
              <a:t>Smaller groups of Shia, </a:t>
            </a:r>
            <a:r>
              <a:rPr lang="en-US" dirty="0" err="1" smtClean="0"/>
              <a:t>Ahmadiyya</a:t>
            </a:r>
            <a:r>
              <a:rPr lang="en-US" dirty="0" smtClean="0"/>
              <a:t> and </a:t>
            </a:r>
            <a:r>
              <a:rPr lang="en-US" dirty="0" err="1" smtClean="0"/>
              <a:t>Indiginious</a:t>
            </a:r>
            <a:r>
              <a:rPr lang="en-US" dirty="0" smtClean="0"/>
              <a:t> Australians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23582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Islam the Religion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Basis of Belief </a:t>
            </a:r>
          </a:p>
          <a:p>
            <a:r>
              <a:rPr lang="en-US" dirty="0" smtClean="0"/>
              <a:t>Monotheism </a:t>
            </a:r>
          </a:p>
          <a:p>
            <a:r>
              <a:rPr lang="en-US" dirty="0" smtClean="0"/>
              <a:t>Belief in all Prophets and Messengers</a:t>
            </a:r>
          </a:p>
          <a:p>
            <a:r>
              <a:rPr lang="en-US" dirty="0" smtClean="0"/>
              <a:t>Belief in fate and in a day of judgment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682897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177</TotalTime>
  <Words>568</Words>
  <Application>Microsoft Office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Median</vt:lpstr>
      <vt:lpstr>Religious Diversity  Islam in Australia</vt:lpstr>
      <vt:lpstr>History</vt:lpstr>
      <vt:lpstr>History</vt:lpstr>
      <vt:lpstr>History</vt:lpstr>
      <vt:lpstr>Migration</vt:lpstr>
      <vt:lpstr>Multiculturalism</vt:lpstr>
      <vt:lpstr>Demographics</vt:lpstr>
      <vt:lpstr>Muslims in Australia</vt:lpstr>
      <vt:lpstr>Islam the Religion</vt:lpstr>
      <vt:lpstr>Islam the Religion</vt:lpstr>
      <vt:lpstr>Organizations</vt:lpstr>
      <vt:lpstr>Contemporary Issues</vt:lpstr>
      <vt:lpstr>Concerns</vt:lpstr>
      <vt:lpstr>Concerns</vt:lpstr>
      <vt:lpstr>Muslim Refugees</vt:lpstr>
      <vt:lpstr>Better Future</vt:lpstr>
    </vt:vector>
  </TitlesOfParts>
  <Company>Mercy Community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Religious Diversity  Islam in Australia</dc:title>
  <dc:creator>Faiza El-Higzi</dc:creator>
  <cp:lastModifiedBy>ACU</cp:lastModifiedBy>
  <cp:revision>9</cp:revision>
  <dcterms:created xsi:type="dcterms:W3CDTF">2014-09-30T23:00:57Z</dcterms:created>
  <dcterms:modified xsi:type="dcterms:W3CDTF">2014-10-01T02:52:15Z</dcterms:modified>
</cp:coreProperties>
</file>