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C60C30"/>
    <a:srgbClr val="F1E3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8321" autoAdjust="0"/>
  </p:normalViewPr>
  <p:slideViewPr>
    <p:cSldViewPr>
      <p:cViewPr varScale="1">
        <p:scale>
          <a:sx n="66" d="100"/>
          <a:sy n="66" d="100"/>
        </p:scale>
        <p:origin x="-1002" y="-102"/>
      </p:cViewPr>
      <p:guideLst>
        <p:guide orient="horz" pos="2160"/>
        <p:guide pos="2880"/>
      </p:guideLst>
    </p:cSldViewPr>
  </p:slideViewPr>
  <p:notesTextViewPr>
    <p:cViewPr>
      <p:scale>
        <a:sx n="1" d="1"/>
        <a:sy n="1" d="1"/>
      </p:scale>
      <p:origin x="0" y="0"/>
    </p:cViewPr>
  </p:notesTextViewPr>
  <p:gridSpacing cx="72008" cy="72008"/>
</p:viewPr>
</file>

<file path=ppt/theme/theme1.xml><?xml version="1.0" encoding="utf-8"?>
<a:theme xmlns:a="http://schemas.openxmlformats.org/drawingml/2006/main" name="Commission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8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8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Commission Presentation</Template>
  <TotalTime>448</TotalTime>
  <Words>1593</Words>
  <Application>Microsoft Office PowerPoint</Application>
  <PresentationFormat>On-screen Show (4:3)</PresentationFormat>
  <Paragraphs>150</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Commission Presentation</vt:lpstr>
      <vt:lpstr>National Inquiry into Children in Immigration Detention 2014</vt:lpstr>
      <vt:lpstr>Focus of the inquiry</vt:lpstr>
      <vt:lpstr>Timing of the inquiry </vt:lpstr>
      <vt:lpstr>Number of children in detention and length of time in detention: July 2008 to January 2014  </vt:lpstr>
      <vt:lpstr>Border protection reducing the numbers of asylum-seekers arriving by boat   2012 and 2013 - the largest number of boat arrivals and over 2000 asylum seekers  Since the start of 2014  there have been no recorded deaths at sea by people attempting to come to Australia  157 Sri Lankan asylum seekers arrive in 2014 and are quickly transferred to Nauru</vt:lpstr>
      <vt:lpstr>Bi-Partisan support for tightening asylum seeker policy in 2012 2013</vt:lpstr>
      <vt:lpstr>Inquiry methodology</vt:lpstr>
      <vt:lpstr>PowerPoint Presentation</vt:lpstr>
      <vt:lpstr>PowerPoint Presentation</vt:lpstr>
      <vt:lpstr>Children in Detention by Nationality March 2014  </vt:lpstr>
      <vt:lpstr>Reasons for seeking asylum </vt:lpstr>
      <vt:lpstr>Children in Detention  March 2014</vt:lpstr>
      <vt:lpstr>Numbers of children in detention in Australia  decline over the period  of the inquiry </vt:lpstr>
      <vt:lpstr>Detention in Australia  A dangerous environment  January 2013 to March 2014 </vt:lpstr>
      <vt:lpstr>Conditions vary across the detention network </vt:lpstr>
      <vt:lpstr>PowerPoint Presentation</vt:lpstr>
      <vt:lpstr>Darwin detention Centres</vt:lpstr>
      <vt:lpstr>Christmas Island wildlife </vt:lpstr>
      <vt:lpstr>Family breakdown </vt:lpstr>
      <vt:lpstr>The Inquiry Report </vt:lpstr>
      <vt:lpstr>Letter from girl on Nauru </vt:lpstr>
      <vt:lpstr>PowerPoint Presentation</vt:lpstr>
    </vt:vector>
  </TitlesOfParts>
  <Company>Australian Human Rights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Children in immigration detention: what are the human rights issues?</dc:title>
  <dc:creator>Fabienne Baldan</dc:creator>
  <cp:lastModifiedBy>ACU</cp:lastModifiedBy>
  <cp:revision>33</cp:revision>
  <dcterms:created xsi:type="dcterms:W3CDTF">2014-05-15T01:57:05Z</dcterms:created>
  <dcterms:modified xsi:type="dcterms:W3CDTF">2014-10-03T00:23:06Z</dcterms:modified>
</cp:coreProperties>
</file>